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8.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9.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10.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11.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12.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13.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14.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15.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1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17.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theme/theme18.xml" ContentType="application/vnd.openxmlformats-officedocument.theme+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19.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2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709" r:id="rId2"/>
    <p:sldMasterId id="2147483745" r:id="rId3"/>
    <p:sldMasterId id="2147483781" r:id="rId4"/>
    <p:sldMasterId id="2147483838" r:id="rId5"/>
    <p:sldMasterId id="2147483879" r:id="rId6"/>
    <p:sldMasterId id="2147483918" r:id="rId7"/>
    <p:sldMasterId id="2147483963" r:id="rId8"/>
    <p:sldMasterId id="2147484021" r:id="rId9"/>
    <p:sldMasterId id="2147484076" r:id="rId10"/>
    <p:sldMasterId id="2147484095" r:id="rId11"/>
    <p:sldMasterId id="2147484107" r:id="rId12"/>
    <p:sldMasterId id="2147484119" r:id="rId13"/>
    <p:sldMasterId id="2147484160" r:id="rId14"/>
    <p:sldMasterId id="2147484197" r:id="rId15"/>
    <p:sldMasterId id="2147484235" r:id="rId16"/>
    <p:sldMasterId id="2147484245" r:id="rId17"/>
    <p:sldMasterId id="2147484258" r:id="rId18"/>
    <p:sldMasterId id="2147484299" r:id="rId19"/>
    <p:sldMasterId id="2147484336" r:id="rId20"/>
    <p:sldMasterId id="2147484394" r:id="rId21"/>
  </p:sldMasterIdLst>
  <p:notesMasterIdLst>
    <p:notesMasterId r:id="rId48"/>
  </p:notesMasterIdLst>
  <p:sldIdLst>
    <p:sldId id="258" r:id="rId22"/>
    <p:sldId id="2142531832" r:id="rId23"/>
    <p:sldId id="267" r:id="rId24"/>
    <p:sldId id="2142531817" r:id="rId25"/>
    <p:sldId id="2142531823" r:id="rId26"/>
    <p:sldId id="2142531827" r:id="rId27"/>
    <p:sldId id="293" r:id="rId28"/>
    <p:sldId id="2142531830" r:id="rId29"/>
    <p:sldId id="2142531829" r:id="rId30"/>
    <p:sldId id="2142531811" r:id="rId31"/>
    <p:sldId id="2142531828" r:id="rId32"/>
    <p:sldId id="2142531825" r:id="rId33"/>
    <p:sldId id="2142531826" r:id="rId34"/>
    <p:sldId id="2142531833" r:id="rId35"/>
    <p:sldId id="2142531814" r:id="rId36"/>
    <p:sldId id="2142531831" r:id="rId37"/>
    <p:sldId id="262" r:id="rId38"/>
    <p:sldId id="263" r:id="rId39"/>
    <p:sldId id="2142531818" r:id="rId40"/>
    <p:sldId id="2142531819" r:id="rId41"/>
    <p:sldId id="2142531820" r:id="rId42"/>
    <p:sldId id="291" r:id="rId43"/>
    <p:sldId id="669" r:id="rId44"/>
    <p:sldId id="2142531809" r:id="rId45"/>
    <p:sldId id="2142531810" r:id="rId46"/>
    <p:sldId id="455" r:id="rId4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2D4C"/>
    <a:srgbClr val="000000"/>
    <a:srgbClr val="0F6FFF"/>
    <a:srgbClr val="167AB6"/>
    <a:srgbClr val="005D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35"/>
    <p:restoredTop sz="85985" autoAdjust="0"/>
  </p:normalViewPr>
  <p:slideViewPr>
    <p:cSldViewPr snapToGrid="0" snapToObjects="1" showGuides="1">
      <p:cViewPr varScale="1">
        <p:scale>
          <a:sx n="129" d="100"/>
          <a:sy n="129" d="100"/>
        </p:scale>
        <p:origin x="2000" y="192"/>
      </p:cViewPr>
      <p:guideLst>
        <p:guide orient="horz" pos="1620"/>
        <p:guide pos="2880"/>
      </p:guideLst>
    </p:cSldViewPr>
  </p:slideViewPr>
  <p:outlineViewPr>
    <p:cViewPr>
      <p:scale>
        <a:sx n="33" d="100"/>
        <a:sy n="33" d="100"/>
      </p:scale>
      <p:origin x="0" y="-3104"/>
    </p:cViewPr>
  </p:outlin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0" Type="http://schemas.openxmlformats.org/officeDocument/2006/relationships/slideMaster" Target="slideMasters/slideMaster20.xml"/><Relationship Id="rId41"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BE012A-D992-5D42-B86E-AA2BC0764EE1}" type="datetimeFigureOut">
              <a:rPr lang="en-US" smtClean="0"/>
              <a:t>3/27/24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02FFD-07D4-5C4F-BD77-921008177348}" type="slidenum">
              <a:rPr lang="en-US" smtClean="0"/>
              <a:t>‹N°›</a:t>
            </a:fld>
            <a:endParaRPr lang="en-US"/>
          </a:p>
        </p:txBody>
      </p:sp>
    </p:spTree>
    <p:extLst>
      <p:ext uri="{BB962C8B-B14F-4D97-AF65-F5344CB8AC3E}">
        <p14:creationId xmlns:p14="http://schemas.microsoft.com/office/powerpoint/2010/main" val="153815357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8D02FFD-07D4-5C4F-BD77-921008177348}" type="slidenum">
              <a:rPr lang="en-US" smtClean="0"/>
              <a:t>1</a:t>
            </a:fld>
            <a:endParaRPr lang="en-US"/>
          </a:p>
        </p:txBody>
      </p:sp>
    </p:spTree>
    <p:extLst>
      <p:ext uri="{BB962C8B-B14F-4D97-AF65-F5344CB8AC3E}">
        <p14:creationId xmlns:p14="http://schemas.microsoft.com/office/powerpoint/2010/main" val="1667460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r>
              <a:rPr lang="en-US" dirty="0" err="1"/>
              <a:t>fasp.io</a:t>
            </a:r>
            <a:r>
              <a:rPr lang="en-US" dirty="0"/>
              <a:t> </a:t>
            </a:r>
            <a:r>
              <a:rPr lang="en-US" dirty="0" err="1"/>
              <a:t>est</a:t>
            </a:r>
            <a:r>
              <a:rPr lang="en-US" dirty="0"/>
              <a:t> </a:t>
            </a:r>
            <a:r>
              <a:rPr lang="en-US" dirty="0" err="1"/>
              <a:t>utilisé</a:t>
            </a:r>
            <a:r>
              <a:rPr lang="en-US" dirty="0"/>
              <a:t> pour diffuser (</a:t>
            </a:r>
            <a:r>
              <a:rPr lang="en-US" dirty="0" err="1"/>
              <a:t>accélérer</a:t>
            </a:r>
            <a:r>
              <a:rPr lang="en-US" dirty="0"/>
              <a:t>) les messages entre les </a:t>
            </a:r>
            <a:r>
              <a:rPr lang="en-US" dirty="0" err="1"/>
              <a:t>serveurs</a:t>
            </a:r>
            <a:r>
              <a:rPr lang="en-US" dirty="0"/>
              <a:t> MQ et les flux/</a:t>
            </a:r>
            <a:r>
              <a:rPr lang="en-US" dirty="0" err="1"/>
              <a:t>accélérer</a:t>
            </a:r>
            <a:r>
              <a:rPr lang="en-US" dirty="0"/>
              <a:t> </a:t>
            </a:r>
            <a:r>
              <a:rPr lang="en-US" dirty="0" err="1"/>
              <a:t>l'intégration</a:t>
            </a:r>
            <a:r>
              <a:rPr lang="en-US" dirty="0"/>
              <a:t> de MQ et Event Stream </a:t>
            </a:r>
            <a:r>
              <a:rPr lang="en-US" dirty="0" err="1"/>
              <a:t>en</a:t>
            </a:r>
            <a:r>
              <a:rPr lang="en-US" dirty="0"/>
              <a:t> </a:t>
            </a:r>
            <a:r>
              <a:rPr lang="en-US" dirty="0" err="1"/>
              <a:t>accélérant</a:t>
            </a:r>
            <a:r>
              <a:rPr lang="en-US" dirty="0"/>
              <a:t> les messages MQ </a:t>
            </a:r>
            <a:r>
              <a:rPr lang="en-US" dirty="0" err="1"/>
              <a:t>écrits</a:t>
            </a:r>
            <a:r>
              <a:rPr lang="en-US" dirty="0"/>
              <a:t> dans le flux Kafka.</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9441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a:t>
            </a:r>
            <a:r>
              <a:rPr lang="en-US" dirty="0" err="1"/>
              <a:t>existe</a:t>
            </a:r>
            <a:r>
              <a:rPr lang="en-US" dirty="0"/>
              <a:t> de </a:t>
            </a:r>
            <a:r>
              <a:rPr lang="en-US" dirty="0" err="1"/>
              <a:t>nombreux</a:t>
            </a:r>
            <a:r>
              <a:rPr lang="en-US" dirty="0"/>
              <a:t> </a:t>
            </a:r>
            <a:r>
              <a:rPr lang="en-US" dirty="0" err="1"/>
              <a:t>cas</a:t>
            </a:r>
            <a:r>
              <a:rPr lang="en-US" dirty="0"/>
              <a:t> </a:t>
            </a:r>
            <a:r>
              <a:rPr lang="en-US" dirty="0" err="1"/>
              <a:t>d’utilisation</a:t>
            </a:r>
            <a:r>
              <a:rPr lang="en-US" dirty="0"/>
              <a:t> du streaming. Nous </a:t>
            </a:r>
            <a:r>
              <a:rPr lang="en-US" dirty="0" err="1"/>
              <a:t>définissons</a:t>
            </a:r>
            <a:r>
              <a:rPr lang="en-US" dirty="0"/>
              <a:t> le streaming de </a:t>
            </a:r>
            <a:r>
              <a:rPr lang="en-US" dirty="0" err="1"/>
              <a:t>données</a:t>
            </a:r>
            <a:r>
              <a:rPr lang="en-US" dirty="0"/>
              <a:t> </a:t>
            </a:r>
            <a:r>
              <a:rPr lang="en-US" dirty="0" err="1"/>
              <a:t>comme</a:t>
            </a:r>
            <a:r>
              <a:rPr lang="en-US" dirty="0"/>
              <a:t> tout </a:t>
            </a:r>
            <a:r>
              <a:rPr lang="en-US" dirty="0" err="1"/>
              <a:t>ce</a:t>
            </a:r>
            <a:r>
              <a:rPr lang="en-US" dirty="0"/>
              <a:t> qui </a:t>
            </a:r>
            <a:r>
              <a:rPr lang="en-US" dirty="0" err="1"/>
              <a:t>n'est</a:t>
            </a:r>
            <a:r>
              <a:rPr lang="en-US" dirty="0"/>
              <a:t> pas de la </a:t>
            </a:r>
            <a:r>
              <a:rPr lang="en-US" dirty="0" err="1"/>
              <a:t>vidéo</a:t>
            </a:r>
            <a:r>
              <a:rPr lang="en-US" dirty="0"/>
              <a:t>. Le streaming de </a:t>
            </a:r>
            <a:r>
              <a:rPr lang="en-US" dirty="0" err="1"/>
              <a:t>données</a:t>
            </a:r>
            <a:r>
              <a:rPr lang="en-US" dirty="0"/>
              <a:t> </a:t>
            </a:r>
            <a:r>
              <a:rPr lang="en-US" dirty="0" err="1"/>
              <a:t>peut</a:t>
            </a:r>
            <a:r>
              <a:rPr lang="en-US" dirty="0"/>
              <a:t> </a:t>
            </a:r>
            <a:r>
              <a:rPr lang="en-US" dirty="0" err="1"/>
              <a:t>inclure</a:t>
            </a:r>
            <a:r>
              <a:rPr lang="en-US" dirty="0"/>
              <a:t> </a:t>
            </a:r>
            <a:r>
              <a:rPr lang="en-US" dirty="0" err="1"/>
              <a:t>l'agrégation</a:t>
            </a:r>
            <a:r>
              <a:rPr lang="en-US" dirty="0"/>
              <a:t> de </a:t>
            </a:r>
            <a:r>
              <a:rPr lang="en-US" dirty="0" err="1"/>
              <a:t>fichiers</a:t>
            </a:r>
            <a:r>
              <a:rPr lang="en-US" dirty="0"/>
              <a:t> </a:t>
            </a:r>
            <a:r>
              <a:rPr lang="en-US" dirty="0" err="1"/>
              <a:t>journaux</a:t>
            </a:r>
            <a:r>
              <a:rPr lang="en-US" dirty="0"/>
              <a:t>, etc. Le streaming </a:t>
            </a:r>
            <a:r>
              <a:rPr lang="en-US" dirty="0" err="1"/>
              <a:t>vidéo</a:t>
            </a:r>
            <a:r>
              <a:rPr lang="en-US" dirty="0"/>
              <a:t> </a:t>
            </a:r>
            <a:r>
              <a:rPr lang="en-US" dirty="0" err="1"/>
              <a:t>est</a:t>
            </a:r>
            <a:r>
              <a:rPr lang="en-US" dirty="0"/>
              <a:t> un segment de </a:t>
            </a:r>
            <a:r>
              <a:rPr lang="en-US" dirty="0" err="1"/>
              <a:t>marché</a:t>
            </a:r>
            <a:r>
              <a:rPr lang="en-US" dirty="0"/>
              <a:t> </a:t>
            </a:r>
            <a:r>
              <a:rPr lang="en-US" dirty="0" err="1"/>
              <a:t>existant</a:t>
            </a:r>
            <a:r>
              <a:rPr lang="en-US" dirty="0"/>
              <a:t> et </a:t>
            </a:r>
            <a:r>
              <a:rPr lang="en-US" dirty="0" err="1"/>
              <a:t>une</a:t>
            </a:r>
            <a:r>
              <a:rPr lang="en-US" dirty="0"/>
              <a:t> </a:t>
            </a:r>
            <a:r>
              <a:rPr lang="en-US" dirty="0" err="1"/>
              <a:t>forme</a:t>
            </a:r>
            <a:r>
              <a:rPr lang="en-US" dirty="0"/>
              <a:t> </a:t>
            </a:r>
            <a:r>
              <a:rPr lang="en-US" dirty="0" err="1"/>
              <a:t>spécialisée</a:t>
            </a:r>
            <a:r>
              <a:rPr lang="en-US" dirty="0"/>
              <a:t> de </a:t>
            </a:r>
            <a:r>
              <a:rPr lang="en-US" dirty="0" err="1"/>
              <a:t>données</a:t>
            </a:r>
            <a:r>
              <a:rPr lang="en-US" dirty="0"/>
              <a:t> avec des exigences </a:t>
            </a:r>
            <a:r>
              <a:rPr lang="en-US" dirty="0" err="1"/>
              <a:t>différentes</a:t>
            </a:r>
            <a:r>
              <a:rPr lang="en-US" dirty="0"/>
              <a:t>. Le streaming </a:t>
            </a:r>
            <a:r>
              <a:rPr lang="en-US" dirty="0" err="1"/>
              <a:t>vidéo</a:t>
            </a:r>
            <a:r>
              <a:rPr lang="en-US" dirty="0"/>
              <a:t> </a:t>
            </a:r>
            <a:r>
              <a:rPr lang="en-US" dirty="0" err="1"/>
              <a:t>peut</a:t>
            </a:r>
            <a:r>
              <a:rPr lang="en-US" dirty="0"/>
              <a:t> </a:t>
            </a:r>
            <a:r>
              <a:rPr lang="en-US" dirty="0" err="1"/>
              <a:t>inclure</a:t>
            </a:r>
            <a:r>
              <a:rPr lang="en-US" dirty="0"/>
              <a:t> le </a:t>
            </a:r>
            <a:r>
              <a:rPr lang="en-US" dirty="0" err="1"/>
              <a:t>remplacement</a:t>
            </a:r>
            <a:r>
              <a:rPr lang="en-US" dirty="0"/>
              <a:t> du transport, etc.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54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8D02FFD-07D4-5C4F-BD77-92100817734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84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5</a:t>
            </a:fld>
            <a:endParaRPr kumimoji="0" lang="en-US" sz="600" b="0" i="0" u="none" strike="noStrike" kern="1200" cap="none" spc="0" normalizeH="0" baseline="0" noProof="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2019 / © 2019 IBM Corporation</a:t>
            </a:r>
          </a:p>
        </p:txBody>
      </p:sp>
    </p:spTree>
    <p:extLst>
      <p:ext uri="{BB962C8B-B14F-4D97-AF65-F5344CB8AC3E}">
        <p14:creationId xmlns:p14="http://schemas.microsoft.com/office/powerpoint/2010/main" val="1642854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fld id="{6E2E38B8-B0B4-AD41-AC6E-B781F46A9FD3}" type="slidenum">
              <a:rPr kumimoji="0" lang="en-US" sz="600" b="0" i="0" u="none" strike="noStrike" kern="1200" cap="none" spc="0" normalizeH="0" baseline="0" noProof="0" smtClean="0">
                <a:ln>
                  <a:noFill/>
                </a:ln>
                <a:solidFill>
                  <a:srgbClr val="000000"/>
                </a:solidFill>
                <a:effectLst/>
                <a:uLnTx/>
                <a:uFillTx/>
                <a:latin typeface="IBM Plex Sans" panose="020B0503050203000203" pitchFamily="34" charset="0"/>
              </a:rPr>
              <a:pPr marL="0" marR="0" lvl="0" indent="0" algn="l" defTabSz="685983" rtl="0" eaLnBrk="1" fontAlgn="auto" latinLnBrk="0" hangingPunct="1">
                <a:lnSpc>
                  <a:spcPct val="100000"/>
                </a:lnSpc>
                <a:spcBef>
                  <a:spcPts val="0"/>
                </a:spcBef>
                <a:spcAft>
                  <a:spcPts val="0"/>
                </a:spcAft>
                <a:buClrTx/>
                <a:buSzTx/>
                <a:buFontTx/>
                <a:buNone/>
                <a:tabLst/>
                <a:defRPr/>
              </a:pPr>
              <a:t>6</a:t>
            </a:fld>
            <a:endParaRPr kumimoji="0" lang="en-US" sz="600" b="0" i="0" u="none" strike="noStrike" kern="1200" cap="none" spc="0" normalizeH="0" baseline="0" noProof="0">
              <a:ln>
                <a:noFill/>
              </a:ln>
              <a:solidFill>
                <a:srgbClr val="000000"/>
              </a:solidFill>
              <a:effectLst/>
              <a:uLnTx/>
              <a:uFillTx/>
              <a:latin typeface="IBM Plex Sans" panose="020B0503050203000203" pitchFamily="34" charset="0"/>
            </a:endParaRPr>
          </a:p>
        </p:txBody>
      </p:sp>
      <p:sp>
        <p:nvSpPr>
          <p:cNvPr id="5" name="Footer Placeholder 4"/>
          <p:cNvSpPr>
            <a:spLocks noGrp="1"/>
          </p:cNvSpPr>
          <p:nvPr>
            <p:ph type="ftr" sz="quarter" idx="4"/>
          </p:nvPr>
        </p:nvSpPr>
        <p:spPr/>
        <p:txBody>
          <a:bodyPr/>
          <a:lstStyle/>
          <a:p>
            <a:pPr marL="0" marR="0" lvl="0" indent="0" algn="l" defTabSz="685983"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IBM Plex Sans" panose="020B0503050203000203" pitchFamily="34" charset="0"/>
              </a:rPr>
              <a:t>Group Name / DOC ID / Month XX, 2019 / © 2019 IBM Corporation</a:t>
            </a:r>
          </a:p>
        </p:txBody>
      </p:sp>
    </p:spTree>
    <p:extLst>
      <p:ext uri="{BB962C8B-B14F-4D97-AF65-F5344CB8AC3E}">
        <p14:creationId xmlns:p14="http://schemas.microsoft.com/office/powerpoint/2010/main" val="1642854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fontAlgn="auto">
              <a:spcAft>
                <a:spcPts val="0"/>
              </a:spcAft>
              <a:buFont typeface="Arial"/>
              <a:buNone/>
              <a:defRPr/>
            </a:pPr>
            <a:r>
              <a:rPr lang="en-US" b="1" dirty="0">
                <a:ea typeface="+mn-ea"/>
              </a:rPr>
              <a:t>Distance degrades conditions on all networks</a:t>
            </a:r>
          </a:p>
          <a:p>
            <a:pPr marL="285750" lvl="1" indent="-171450" fontAlgn="auto">
              <a:spcAft>
                <a:spcPts val="0"/>
              </a:spcAft>
              <a:buFont typeface="Arial"/>
              <a:buChar char="•"/>
              <a:defRPr/>
            </a:pPr>
            <a:r>
              <a:rPr lang="en-US" sz="1050" dirty="0">
                <a:ea typeface="+mn-ea"/>
                <a:cs typeface="+mn-cs"/>
              </a:rPr>
              <a:t>Latency (or Round Trip Times) increases</a:t>
            </a:r>
          </a:p>
          <a:p>
            <a:pPr marL="285750" lvl="1" indent="-171450" fontAlgn="auto">
              <a:spcAft>
                <a:spcPts val="0"/>
              </a:spcAft>
              <a:buFont typeface="Arial"/>
              <a:buChar char="•"/>
              <a:defRPr/>
            </a:pPr>
            <a:r>
              <a:rPr lang="en-US" sz="1050" dirty="0">
                <a:ea typeface="+mn-ea"/>
                <a:cs typeface="+mn-cs"/>
              </a:rPr>
              <a:t>Packet loss increases</a:t>
            </a:r>
          </a:p>
          <a:p>
            <a:pPr marL="285750" lvl="1" indent="-171450" fontAlgn="auto">
              <a:spcAft>
                <a:spcPts val="0"/>
              </a:spcAft>
              <a:buFont typeface="Arial"/>
              <a:buChar char="•"/>
              <a:defRPr/>
            </a:pPr>
            <a:r>
              <a:rPr lang="en-US" sz="1050" dirty="0">
                <a:ea typeface="+mn-ea"/>
                <a:cs typeface="+mn-cs"/>
              </a:rPr>
              <a:t>Fast networks are just as prone to degradation</a:t>
            </a:r>
          </a:p>
          <a:p>
            <a:pPr fontAlgn="auto">
              <a:spcAft>
                <a:spcPts val="0"/>
              </a:spcAft>
              <a:buFont typeface="Arial"/>
              <a:buNone/>
              <a:defRPr/>
            </a:pPr>
            <a:r>
              <a:rPr lang="en-US" b="1" dirty="0">
                <a:ea typeface="+mn-ea"/>
              </a:rPr>
              <a:t>TCP performance degrades severely with distance</a:t>
            </a:r>
          </a:p>
          <a:p>
            <a:pPr marL="285750" lvl="1" indent="-171450" fontAlgn="auto">
              <a:spcAft>
                <a:spcPts val="0"/>
              </a:spcAft>
              <a:buFont typeface="Arial"/>
              <a:buChar char="•"/>
              <a:defRPr/>
            </a:pPr>
            <a:r>
              <a:rPr lang="en-US" sz="1050" dirty="0">
                <a:ea typeface="+mn-ea"/>
                <a:cs typeface="+mn-cs"/>
              </a:rPr>
              <a:t>TCP was designed for LANs and does not perform well over distance</a:t>
            </a:r>
          </a:p>
          <a:p>
            <a:pPr marL="285750" lvl="1" indent="-171450" fontAlgn="auto">
              <a:spcAft>
                <a:spcPts val="0"/>
              </a:spcAft>
              <a:buFont typeface="Arial"/>
              <a:buChar char="•"/>
              <a:defRPr/>
            </a:pPr>
            <a:r>
              <a:rPr lang="en-US" sz="1050" dirty="0">
                <a:ea typeface="+mn-ea"/>
                <a:cs typeface="+mn-cs"/>
              </a:rPr>
              <a:t>Throughput bottlenecks are severe as latency &amp; packet loss increase</a:t>
            </a:r>
          </a:p>
          <a:p>
            <a:pPr fontAlgn="auto">
              <a:spcAft>
                <a:spcPts val="0"/>
              </a:spcAft>
              <a:buFont typeface="Arial"/>
              <a:buNone/>
              <a:defRPr/>
            </a:pPr>
            <a:r>
              <a:rPr lang="en-US" b="1" dirty="0">
                <a:ea typeface="+mn-ea"/>
              </a:rPr>
              <a:t>TCP does not scale with bandwidth</a:t>
            </a:r>
          </a:p>
          <a:p>
            <a:pPr marL="285750" lvl="1" indent="-171450" fontAlgn="auto">
              <a:spcAft>
                <a:spcPts val="0"/>
              </a:spcAft>
              <a:buFont typeface="Arial"/>
              <a:buChar char="•"/>
              <a:defRPr/>
            </a:pPr>
            <a:r>
              <a:rPr lang="en-US" sz="1050" dirty="0">
                <a:ea typeface="+mn-ea"/>
                <a:cs typeface="+mn-cs"/>
              </a:rPr>
              <a:t>TCP designed for low bandwidth</a:t>
            </a:r>
          </a:p>
          <a:p>
            <a:pPr marL="285750" lvl="1" indent="-171450" fontAlgn="auto">
              <a:spcAft>
                <a:spcPts val="0"/>
              </a:spcAft>
              <a:buFont typeface="Arial"/>
              <a:buChar char="•"/>
              <a:defRPr/>
            </a:pPr>
            <a:r>
              <a:rPr lang="en-US" sz="1050" dirty="0">
                <a:ea typeface="+mn-ea"/>
                <a:cs typeface="+mn-cs"/>
              </a:rPr>
              <a:t>Adding more bandwidth does not improve throughput</a:t>
            </a:r>
          </a:p>
          <a:p>
            <a:pPr fontAlgn="auto">
              <a:spcAft>
                <a:spcPts val="0"/>
              </a:spcAft>
              <a:buFont typeface="Arial"/>
              <a:buNone/>
              <a:defRPr/>
            </a:pPr>
            <a:r>
              <a:rPr lang="en-US" b="1" dirty="0">
                <a:ea typeface="+mn-ea"/>
              </a:rPr>
              <a:t>Alternative technologies</a:t>
            </a:r>
          </a:p>
          <a:p>
            <a:pPr marL="285750" lvl="1" indent="-171450" fontAlgn="auto">
              <a:spcAft>
                <a:spcPts val="0"/>
              </a:spcAft>
              <a:buFont typeface="Arial"/>
              <a:buChar char="•"/>
              <a:defRPr/>
            </a:pPr>
            <a:r>
              <a:rPr lang="en-US" sz="1050" dirty="0">
                <a:ea typeface="+mn-ea"/>
                <a:cs typeface="+mn-cs"/>
              </a:rPr>
              <a:t>TCP-based - Network latency &amp; packet loss must be low to work well</a:t>
            </a:r>
          </a:p>
          <a:p>
            <a:pPr marL="285750" lvl="1" indent="-171450" fontAlgn="auto">
              <a:spcAft>
                <a:spcPts val="0"/>
              </a:spcAft>
              <a:buFont typeface="Arial"/>
              <a:buChar char="•"/>
              <a:defRPr/>
            </a:pPr>
            <a:r>
              <a:rPr lang="en-US" sz="1050" dirty="0">
                <a:ea typeface="+mn-ea"/>
                <a:cs typeface="+mn-cs"/>
              </a:rPr>
              <a:t>UDP blasters – Inefficient use of bandwidth leads to congestion</a:t>
            </a:r>
          </a:p>
          <a:p>
            <a:pPr marL="285750" lvl="1" indent="-171450" fontAlgn="auto">
              <a:spcAft>
                <a:spcPts val="0"/>
              </a:spcAft>
              <a:buFont typeface="Arial"/>
              <a:buChar char="•"/>
              <a:defRPr/>
            </a:pPr>
            <a:r>
              <a:rPr lang="en-US" sz="1050" dirty="0">
                <a:ea typeface="+mn-ea"/>
                <a:cs typeface="+mn-cs"/>
              </a:rPr>
              <a:t>Modified TCP – Does not scale well on high-speed networks</a:t>
            </a:r>
          </a:p>
          <a:p>
            <a:pPr marL="285750" lvl="1" indent="-171450" fontAlgn="auto">
              <a:spcAft>
                <a:spcPts val="0"/>
              </a:spcAft>
              <a:buFont typeface="Arial"/>
              <a:buChar char="•"/>
              <a:defRPr/>
            </a:pPr>
            <a:r>
              <a:rPr lang="en-US" sz="1050" dirty="0">
                <a:ea typeface="+mn-ea"/>
                <a:cs typeface="+mn-cs"/>
              </a:rPr>
              <a:t>Data caching - Inappropriate for many large file transfer workflows</a:t>
            </a:r>
          </a:p>
          <a:p>
            <a:pPr marL="285750" lvl="1" indent="-171450" fontAlgn="auto">
              <a:spcAft>
                <a:spcPts val="0"/>
              </a:spcAft>
              <a:buFont typeface="Arial"/>
              <a:buChar char="•"/>
              <a:defRPr/>
            </a:pPr>
            <a:r>
              <a:rPr lang="en-US" sz="1050" dirty="0">
                <a:ea typeface="+mn-ea"/>
                <a:cs typeface="+mn-cs"/>
              </a:rPr>
              <a:t>Data compression - Time consuming &amp; impractical for some file types</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8D02FFD-07D4-5C4F-BD77-921008177348}" type="slidenum">
              <a:rPr lang="en-US" smtClean="0"/>
              <a:t>8</a:t>
            </a:fld>
            <a:endParaRPr lang="en-US"/>
          </a:p>
        </p:txBody>
      </p:sp>
    </p:spTree>
    <p:extLst>
      <p:ext uri="{BB962C8B-B14F-4D97-AF65-F5344CB8AC3E}">
        <p14:creationId xmlns:p14="http://schemas.microsoft.com/office/powerpoint/2010/main" val="949538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solidFill>
                  <a:schemeClr val="bg2"/>
                </a:solidFill>
                <a:latin typeface="IBM Plex Sans Medm" panose="020B0503050000000000" pitchFamily="34" charset="77"/>
                <a:ea typeface="Helvetica Neue" panose="02000503000000020004" pitchFamily="2" charset="0"/>
                <a:cs typeface="Helvetica Neue" panose="02000503000000020004" pitchFamily="2" charset="0"/>
              </a:rPr>
              <a:t>Maximum transfer speed</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Optimal end-to-end throughput efficiency</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Transfer performance scales with bandwidth independent </a:t>
            </a:r>
            <a:b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b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of transfer distance and resilient to packet loss</a:t>
            </a:r>
          </a:p>
          <a:p>
            <a:r>
              <a:rPr lang="en-US" b="1" dirty="0">
                <a:solidFill>
                  <a:schemeClr val="bg2"/>
                </a:solidFill>
                <a:latin typeface="IBM Plex Sans Medm" panose="020B0503050000000000" pitchFamily="34" charset="77"/>
                <a:ea typeface="Helvetica Neue" panose="02000503000000020004" pitchFamily="2" charset="0"/>
                <a:cs typeface="Helvetica Neue" panose="02000503000000020004" pitchFamily="2" charset="0"/>
              </a:rPr>
              <a:t>Congestion avoidance and policy control</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Automatic, full utilization of available bandwidth (fair play)</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On-the-fly prioritization of transfers</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Set caps on bandwidth allocation for transfers</a:t>
            </a:r>
          </a:p>
          <a:p>
            <a:r>
              <a:rPr lang="en-US" b="1" dirty="0">
                <a:solidFill>
                  <a:schemeClr val="bg2"/>
                </a:solidFill>
                <a:latin typeface="IBM Plex Sans Medm" panose="020B0503050000000000" pitchFamily="34" charset="77"/>
                <a:ea typeface="Helvetica Neue" panose="02000503000000020004" pitchFamily="2" charset="0"/>
                <a:cs typeface="Helvetica Neue" panose="02000503000000020004" pitchFamily="2" charset="0"/>
              </a:rPr>
              <a:t>Uncompromising security and reliability</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Secure, SSH user/endpoint authentication </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AES-128 to 256 cryptography of every packet in transit </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FIPS 140-2 compliant, built on the open SSL libraries</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Automatic resume of partial or failed transfers</a:t>
            </a:r>
          </a:p>
          <a:p>
            <a:r>
              <a:rPr lang="en-US" b="1" dirty="0">
                <a:solidFill>
                  <a:schemeClr val="bg2"/>
                </a:solidFill>
                <a:latin typeface="IBM Plex Sans Medm" panose="020B0503050000000000" pitchFamily="34" charset="77"/>
                <a:ea typeface="Helvetica Neue" panose="02000503000000020004" pitchFamily="2" charset="0"/>
                <a:cs typeface="Helvetica Neue" panose="02000503000000020004" pitchFamily="2" charset="0"/>
              </a:rPr>
              <a:t>Scalable management, monitoring and control</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Support highly concurrent transfers </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Real-time progress, performance and bandwidth utilization</a:t>
            </a:r>
          </a:p>
          <a:p>
            <a:pPr marL="274320" lvl="1" indent="-171450">
              <a:spcBef>
                <a:spcPts val="180"/>
              </a:spcBef>
              <a:buFont typeface="Arial" panose="020B0604020202020204" pitchFamily="34" charset="0"/>
              <a:buChar char="•"/>
            </a:pPr>
            <a:r>
              <a:rPr lang="en-US" sz="945" dirty="0">
                <a:solidFill>
                  <a:schemeClr val="bg2"/>
                </a:solidFill>
                <a:latin typeface="IBM Plex Sans" panose="020B0503050000000000" pitchFamily="34" charset="77"/>
                <a:ea typeface="Helvetica Neue" panose="02000503000000020004" pitchFamily="2" charset="0"/>
                <a:cs typeface="Helvetica Neue" panose="02000503000000020004" pitchFamily="2" charset="0"/>
              </a:rPr>
              <a:t>Detailed transfer history, logging, and manifest</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fld id="{18D02FFD-07D4-5C4F-BD77-921008177348}" type="slidenum">
              <a:rPr lang="en-US" smtClean="0"/>
              <a:t>9</a:t>
            </a:fld>
            <a:endParaRPr lang="en-US"/>
          </a:p>
        </p:txBody>
      </p:sp>
    </p:spTree>
    <p:extLst>
      <p:ext uri="{BB962C8B-B14F-4D97-AF65-F5344CB8AC3E}">
        <p14:creationId xmlns:p14="http://schemas.microsoft.com/office/powerpoint/2010/main" val="2486363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10</a:t>
            </a:fld>
            <a:endParaRPr lang="en-US"/>
          </a:p>
        </p:txBody>
      </p:sp>
    </p:spTree>
    <p:extLst>
      <p:ext uri="{BB962C8B-B14F-4D97-AF65-F5344CB8AC3E}">
        <p14:creationId xmlns:p14="http://schemas.microsoft.com/office/powerpoint/2010/main" val="4115611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02FFD-07D4-5C4F-BD77-921008177348}" type="slidenum">
              <a:rPr lang="en-US" smtClean="0"/>
              <a:t>17</a:t>
            </a:fld>
            <a:endParaRPr lang="en-US"/>
          </a:p>
        </p:txBody>
      </p:sp>
    </p:spTree>
    <p:extLst>
      <p:ext uri="{BB962C8B-B14F-4D97-AF65-F5344CB8AC3E}">
        <p14:creationId xmlns:p14="http://schemas.microsoft.com/office/powerpoint/2010/main" val="3746840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28600"/>
            <a:ext cx="3213100" cy="18081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D55F1B-C0AC-2248-BFD2-EF6ED68BAB75}" type="slidenum">
              <a:rPr kumimoji="0" lang="en-US" sz="1200" b="0" i="0" u="none" strike="noStrike" kern="1200" cap="none" spc="0" normalizeH="0" baseline="0" noProof="0" smtClean="0">
                <a:ln>
                  <a:noFill/>
                </a:ln>
                <a:solidFill>
                  <a:prstClr val="black"/>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58746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31.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33.png"/></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11.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jpeg"/><Relationship Id="rId1" Type="http://schemas.openxmlformats.org/officeDocument/2006/relationships/slideMaster" Target="../slideMasters/slideMaster14.xml"/><Relationship Id="rId4" Type="http://schemas.openxmlformats.org/officeDocument/2006/relationships/image" Target="../media/image30.emf"/></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17.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8.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9.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0.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0.xml"/></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png"/><Relationship Id="rId1" Type="http://schemas.openxmlformats.org/officeDocument/2006/relationships/slideMaster" Target="../slideMasters/slideMaster20.xml"/><Relationship Id="rId5" Type="http://schemas.microsoft.com/office/2007/relationships/hdphoto" Target="../media/hdphoto4.wdp"/><Relationship Id="rId4" Type="http://schemas.openxmlformats.org/officeDocument/2006/relationships/image" Target="../media/image31.png"/></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3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0.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4000" cy="5143501"/>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9" name="Picture 8" descr="ibm_gry.png"/>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8"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a:t>Think 2019 / DOC ID / Month XX, 2019 / © 2019 IBM Corporation</a:t>
            </a:r>
          </a:p>
        </p:txBody>
      </p:sp>
    </p:spTree>
    <p:extLst>
      <p:ext uri="{BB962C8B-B14F-4D97-AF65-F5344CB8AC3E}">
        <p14:creationId xmlns:p14="http://schemas.microsoft.com/office/powerpoint/2010/main" val="2977631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914750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1502749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23297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11202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422405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038301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171475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103676729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2655985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9710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75465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52116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3586674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IBM Cloud / DOC ID / Month XX, 2018 / © 2018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01999" y="1467993"/>
            <a:ext cx="2555371" cy="2192783"/>
          </a:xfrm>
          <a:prstGeom prst="rect">
            <a:avLst/>
          </a:prstGeom>
        </p:spPr>
      </p:pic>
      <p:pic>
        <p:nvPicPr>
          <p:cNvPr id="8" name="Picture 7" descr="ibm_gry.png"/>
          <p:cNvPicPr>
            <a:picLocks noChangeAspect="1"/>
          </p:cNvPicPr>
          <p:nvPr userDrawn="1"/>
        </p:nvPicPr>
        <p:blipFill>
          <a:blip r:embed="rId4" cstate="screen">
            <a:biLevel thresh="75000"/>
            <a:extLst>
              <a:ext uri="{28A0092B-C50C-407E-A947-70E740481C1C}">
                <a14:useLocalDpi xmlns:a14="http://schemas.microsoft.com/office/drawing/2010/main"/>
              </a:ext>
            </a:extLst>
          </a:blip>
          <a:stretch>
            <a:fillRect/>
          </a:stretch>
        </p:blipFill>
        <p:spPr>
          <a:xfrm>
            <a:off x="8393811" y="240045"/>
            <a:ext cx="521589" cy="211471"/>
          </a:xfrm>
          <a:prstGeom prst="rect">
            <a:avLst/>
          </a:prstGeom>
        </p:spPr>
      </p:pic>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410684" y="4584701"/>
            <a:ext cx="1620427" cy="470448"/>
          </a:xfrm>
          <a:prstGeom prst="rect">
            <a:avLst/>
          </a:prstGeom>
        </p:spPr>
      </p:pic>
    </p:spTree>
    <p:extLst>
      <p:ext uri="{BB962C8B-B14F-4D97-AF65-F5344CB8AC3E}">
        <p14:creationId xmlns:p14="http://schemas.microsoft.com/office/powerpoint/2010/main" val="2272381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IBM Cloud / DOC ID / Month XX,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9662845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5988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08050685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95690891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2631524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11342803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6371382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9557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7985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87889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dirty="0"/>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8629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6975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47497645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52557547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97972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46328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260641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5237266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885081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b="0" i="0">
                <a:latin typeface="Arial" charset="0"/>
              </a:defRPr>
            </a:lvl1pPr>
          </a:lstStyle>
          <a:p>
            <a:fld id="{3FD999D4-B456-9943-89B7-30D56181CE18}" type="slidenum">
              <a:rPr lang="en-US" smtClean="0"/>
              <a:pPr/>
              <a:t>‹N°›</a:t>
            </a:fld>
            <a:endParaRPr lang="en-US"/>
          </a:p>
        </p:txBody>
      </p:sp>
      <p:sp>
        <p:nvSpPr>
          <p:cNvPr id="4" name="Footer Placeholder 3"/>
          <p:cNvSpPr>
            <a:spLocks noGrp="1"/>
          </p:cNvSpPr>
          <p:nvPr>
            <p:ph type="ftr" sz="quarter" idx="11"/>
          </p:nvPr>
        </p:nvSpPr>
        <p:spPr/>
        <p:txBody>
          <a:bodyPr/>
          <a:lstStyle>
            <a:lvl1pPr>
              <a:defRPr b="0" i="0">
                <a:latin typeface="Arial" charset="0"/>
              </a:defRPr>
            </a:lvl1pPr>
          </a:lstStyle>
          <a:p>
            <a:r>
              <a:rPr lang="en-US"/>
              <a:t>IBM Cloud / DOC ID / Month XX, 2018 / © 2018 IBM Corporation</a:t>
            </a:r>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15823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192024"/>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7408120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656075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dirty="0"/>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0051491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13286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10912059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3878041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325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89249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2025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939981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8554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829430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9084811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2336553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42796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5957987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896886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t>IBM Cloud/November 2018 / © 2018 IBM Corporation</a:t>
            </a:r>
          </a:p>
        </p:txBody>
      </p:sp>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3812" y="241301"/>
            <a:ext cx="521589" cy="211455"/>
          </a:xfrm>
          <a:prstGeom prst="rect">
            <a:avLst/>
          </a:prstGeom>
        </p:spPr>
      </p:pic>
      <p:pic>
        <p:nvPicPr>
          <p:cNvPr id="9" name="BCK_PEG_[0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7298" y="1621625"/>
            <a:ext cx="2149404" cy="1900252"/>
          </a:xfrm>
          <a:prstGeom prst="rect">
            <a:avLst/>
          </a:prstGeom>
          <a:ln w="12700">
            <a:miter lim="400000"/>
          </a:ln>
        </p:spPr>
      </p:pic>
      <p:pic>
        <p:nvPicPr>
          <p:cNvPr id="3" name="Picture 2">
            <a:extLst>
              <a:ext uri="{FF2B5EF4-FFF2-40B4-BE49-F238E27FC236}">
                <a16:creationId xmlns:a16="http://schemas.microsoft.com/office/drawing/2014/main" id="{7BC1E7D1-F892-4F54-ACCB-873945D3AFE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031665" y="4440472"/>
            <a:ext cx="1819940" cy="456141"/>
          </a:xfrm>
          <a:prstGeom prst="rect">
            <a:avLst/>
          </a:prstGeom>
        </p:spPr>
      </p:pic>
    </p:spTree>
    <p:extLst>
      <p:ext uri="{BB962C8B-B14F-4D97-AF65-F5344CB8AC3E}">
        <p14:creationId xmlns:p14="http://schemas.microsoft.com/office/powerpoint/2010/main" val="216091162"/>
      </p:ext>
    </p:extLst>
  </p:cSld>
  <p:clrMapOvr>
    <a:masterClrMapping/>
  </p:clrMapOvr>
  <p:hf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873705620"/>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Edit Master text styles</a:t>
            </a:r>
          </a:p>
          <a:p>
            <a:pPr marL="0" marR="0" lvl="1"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Second level</a:t>
            </a:r>
          </a:p>
          <a:p>
            <a:pPr marL="0" marR="0" lvl="2"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Third level</a:t>
            </a:r>
          </a:p>
          <a:p>
            <a:pPr marL="0" marR="0" lvl="3"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Fourth level</a:t>
            </a:r>
          </a:p>
          <a:p>
            <a:pPr marL="0" marR="0" lvl="4"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Edit Master text styles</a:t>
            </a:r>
          </a:p>
          <a:p>
            <a:pPr marL="0" marR="0" lvl="1"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Second level</a:t>
            </a:r>
          </a:p>
          <a:p>
            <a:pPr marL="0" marR="0" lvl="2"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Third level</a:t>
            </a:r>
          </a:p>
          <a:p>
            <a:pPr marL="0" marR="0" lvl="3"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Fourth level</a:t>
            </a:r>
          </a:p>
          <a:p>
            <a:pPr marL="0" marR="0" lvl="4"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Fifth level</a:t>
            </a:r>
          </a:p>
        </p:txBody>
      </p:sp>
    </p:spTree>
    <p:extLst>
      <p:ext uri="{BB962C8B-B14F-4D97-AF65-F5344CB8AC3E}">
        <p14:creationId xmlns:p14="http://schemas.microsoft.com/office/powerpoint/2010/main" val="2579255276"/>
      </p:ext>
    </p:extLst>
  </p:cSld>
  <p:clrMapOvr>
    <a:masterClrMapping/>
  </p:clrMapOvr>
  <p:hf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Tree>
    <p:extLst>
      <p:ext uri="{BB962C8B-B14F-4D97-AF65-F5344CB8AC3E}">
        <p14:creationId xmlns:p14="http://schemas.microsoft.com/office/powerpoint/2010/main" val="3396237033"/>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19535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1" baseline="0">
                <a:solidFill>
                  <a:schemeClr val="bg2"/>
                </a:solidFill>
                <a:latin typeface="+mj-lt"/>
                <a:ea typeface="IBM Plex Mono" charset="0"/>
                <a:cs typeface="IBM Plex Mono" charset="0"/>
              </a:defRPr>
            </a:lvl1pPr>
          </a:lstStyle>
          <a:p>
            <a:pPr lvl="0"/>
            <a:r>
              <a:rPr lang="en-US"/>
              <a:t>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Click icon to add picture</a:t>
            </a:r>
          </a:p>
        </p:txBody>
      </p:sp>
    </p:spTree>
    <p:extLst>
      <p:ext uri="{BB962C8B-B14F-4D97-AF65-F5344CB8AC3E}">
        <p14:creationId xmlns:p14="http://schemas.microsoft.com/office/powerpoint/2010/main" val="2526036916"/>
      </p:ext>
    </p:extLst>
  </p:cSld>
  <p:clrMapOvr>
    <a:masterClrMapping/>
  </p:clrMapOvr>
  <p:hf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2"/>
            <a:ext cx="8686800" cy="4473575"/>
          </a:xfrm>
        </p:spPr>
        <p:txBody>
          <a:bodyPr/>
          <a:lstStyle>
            <a:lvl1pPr>
              <a:lnSpc>
                <a:spcPct val="90000"/>
              </a:lnSpc>
              <a:defRPr sz="9600" b="1" i="0">
                <a:latin typeface="+mj-lt"/>
                <a:ea typeface="IBM Plex Mono" charset="0"/>
                <a:cs typeface="IBM Plex Mono"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50402521"/>
      </p:ext>
    </p:extLst>
  </p:cSld>
  <p:clrMapOvr>
    <a:masterClrMapping/>
  </p:clrMapOvr>
  <p:hf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517276608"/>
      </p:ext>
    </p:extLst>
  </p:cSld>
  <p:clrMapOvr>
    <a:masterClrMapping/>
  </p:clrMapOvr>
  <p:hf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dirty="0"/>
              <a:t>Edit Master text styles</a:t>
            </a:r>
          </a:p>
        </p:txBody>
      </p:sp>
    </p:spTree>
    <p:extLst>
      <p:ext uri="{BB962C8B-B14F-4D97-AF65-F5344CB8AC3E}">
        <p14:creationId xmlns:p14="http://schemas.microsoft.com/office/powerpoint/2010/main" val="1887645842"/>
      </p:ext>
    </p:extLst>
  </p:cSld>
  <p:clrMapOvr>
    <a:masterClrMapping/>
  </p:clrMapOvr>
  <p:hf hd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725537"/>
      </p:ext>
    </p:extLst>
  </p:cSld>
  <p:clrMapOvr>
    <a:masterClrMapping/>
  </p:clrMapOvr>
  <p:hf hd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093470"/>
            <a:ext cx="4114800" cy="3589656"/>
          </a:xfrm>
        </p:spPr>
        <p:txBody>
          <a:bodyPr/>
          <a:lstStyle>
            <a:lvl1pPr>
              <a:defRPr sz="16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2675400"/>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mn-lt"/>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atin typeface="+mn-lt"/>
              </a:defRPr>
            </a:lvl1pPr>
          </a:lstStyle>
          <a:p>
            <a:r>
              <a:rPr lang="en-US">
                <a:solidFill>
                  <a:srgbClr val="000000"/>
                </a:solidFill>
              </a:rPr>
              <a:t>Think 2018 / DOC ID / Month XX, 2018 / © 2018 IBM Corporation</a:t>
            </a:r>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dirty="0"/>
              <a:t>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19689008"/>
      </p:ext>
    </p:extLst>
  </p:cSld>
  <p:clrMapOvr>
    <a:masterClrMapping/>
  </p:clrMapOvr>
  <p:hf hd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599655"/>
      </p:ext>
    </p:extLst>
  </p:cSld>
  <p:clrMapOvr>
    <a:masterClrMapping/>
  </p:clrMapOvr>
  <p:hf hdr="0" dt="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lvl1pPr>
              <a:defRPr/>
            </a:lvl1pPr>
          </a:lstStyle>
          <a:p>
            <a:r>
              <a:rPr lang="en-US"/>
              <a:t>Click icon to add picture</a:t>
            </a:r>
          </a:p>
        </p:txBody>
      </p:sp>
      <p:sp>
        <p:nvSpPr>
          <p:cNvPr id="2" name="Title 1"/>
          <p:cNvSpPr>
            <a:spLocks noGrp="1"/>
          </p:cNvSpPr>
          <p:nvPr>
            <p:ph type="title"/>
          </p:nvPr>
        </p:nvSpPr>
        <p:spPr>
          <a:xfrm>
            <a:off x="228600" y="411480"/>
            <a:ext cx="4114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64852391"/>
      </p:ext>
    </p:extLst>
  </p:cSld>
  <p:clrMapOvr>
    <a:masterClrMapping/>
  </p:clrMapOvr>
  <p:hf hdr="0" dt="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lvl1pPr>
              <a:defRPr/>
            </a:lvl1pPr>
          </a:lstStyle>
          <a:p>
            <a:r>
              <a:rPr lang="en-US"/>
              <a:t>Click icon to add picture</a:t>
            </a:r>
          </a:p>
        </p:txBody>
      </p:sp>
      <p:sp>
        <p:nvSpPr>
          <p:cNvPr id="2" name="Title 1"/>
          <p:cNvSpPr>
            <a:spLocks noGrp="1"/>
          </p:cNvSpPr>
          <p:nvPr>
            <p:ph type="title"/>
          </p:nvPr>
        </p:nvSpPr>
        <p:spPr>
          <a:xfrm>
            <a:off x="228600" y="201168"/>
            <a:ext cx="4114800" cy="64008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9991682"/>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99013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4073215"/>
      </p:ext>
    </p:extLst>
  </p:cSld>
  <p:clrMapOvr>
    <a:masterClrMapping/>
  </p:clrMapOvr>
  <p:hf hdr="0" dt="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IBM Plex Sans" panose="020B0503050203000203" pitchFamily="34" charset="0"/>
              <a:cs typeface="Arial"/>
            </a:endParaRPr>
          </a:p>
        </p:txBody>
      </p:sp>
      <p:sp>
        <p:nvSpPr>
          <p:cNvPr id="2" name="Title 1"/>
          <p:cNvSpPr>
            <a:spLocks noGrp="1"/>
          </p:cNvSpPr>
          <p:nvPr>
            <p:ph type="title"/>
          </p:nvPr>
        </p:nvSpPr>
        <p:spPr>
          <a:xfrm>
            <a:off x="228600" y="1033272"/>
            <a:ext cx="4114800" cy="356616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dirty="0"/>
              <a:t>Edit Master text styles</a:t>
            </a:r>
          </a:p>
        </p:txBody>
      </p:sp>
    </p:spTree>
    <p:extLst>
      <p:ext uri="{BB962C8B-B14F-4D97-AF65-F5344CB8AC3E}">
        <p14:creationId xmlns:p14="http://schemas.microsoft.com/office/powerpoint/2010/main" val="841941874"/>
      </p:ext>
    </p:extLst>
  </p:cSld>
  <p:clrMapOvr>
    <a:masterClrMapping/>
  </p:clrMapOvr>
  <p:hf hdr="0" dt="0"/>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lvl1pPr>
              <a:defRPr/>
            </a:lvl1pPr>
          </a:lstStyle>
          <a:p>
            <a:r>
              <a:rPr lang="en-US"/>
              <a:t>Click icon to add picture</a:t>
            </a:r>
          </a:p>
        </p:txBody>
      </p:sp>
      <p:sp>
        <p:nvSpPr>
          <p:cNvPr id="2" name="Title 1"/>
          <p:cNvSpPr>
            <a:spLocks noGrp="1"/>
          </p:cNvSpPr>
          <p:nvPr>
            <p:ph type="title"/>
          </p:nvPr>
        </p:nvSpPr>
        <p:spPr>
          <a:xfrm>
            <a:off x="228600" y="201169"/>
            <a:ext cx="41148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809242404"/>
      </p:ext>
    </p:extLst>
  </p:cSld>
  <p:clrMapOvr>
    <a:masterClrMapping/>
  </p:clrMapOvr>
  <p:hf hdr="0" dt="0"/>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1196836041"/>
      </p:ext>
    </p:extLst>
  </p:cSld>
  <p:clrMapOvr>
    <a:masterClrMapping/>
  </p:clrMapOvr>
  <p:hf hdr="0" dt="0"/>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929314479"/>
      </p:ext>
    </p:extLst>
  </p:cSld>
  <p:clrMapOvr>
    <a:masterClrMapping/>
  </p:clrMapOvr>
  <p:hf hd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12" name="Text Placeholder 11"/>
          <p:cNvSpPr>
            <a:spLocks noGrp="1"/>
          </p:cNvSpPr>
          <p:nvPr>
            <p:ph type="body" sz="quarter" idx="13"/>
          </p:nvPr>
        </p:nvSpPr>
        <p:spPr>
          <a:xfrm>
            <a:off x="228600" y="182881"/>
            <a:ext cx="4114800" cy="300037"/>
          </a:xfrm>
        </p:spPr>
        <p:txBody>
          <a:bodyPr/>
          <a:lstStyle>
            <a:lvl1pPr>
              <a:defRPr sz="1600"/>
            </a:lvl1pPr>
          </a:lstStyle>
          <a:p>
            <a:pPr lvl="0"/>
            <a:r>
              <a:rPr lang="en-US" dirty="0"/>
              <a:t>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Edit Master text styles</a:t>
            </a:r>
          </a:p>
        </p:txBody>
      </p:sp>
    </p:spTree>
    <p:extLst>
      <p:ext uri="{BB962C8B-B14F-4D97-AF65-F5344CB8AC3E}">
        <p14:creationId xmlns:p14="http://schemas.microsoft.com/office/powerpoint/2010/main" val="262729258"/>
      </p:ext>
    </p:extLst>
  </p:cSld>
  <p:clrMapOvr>
    <a:masterClrMapping/>
  </p:clrMapOvr>
  <p:hf hdr="0" dt="0"/>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1"/>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71504015"/>
      </p:ext>
    </p:extLst>
  </p:cSld>
  <p:clrMapOvr>
    <a:masterClrMapping/>
  </p:clrMapOvr>
  <p:hf hd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dirty="0"/>
              <a:t>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14" name="Content Placeholder 13"/>
          <p:cNvSpPr>
            <a:spLocks noGrp="1"/>
          </p:cNvSpPr>
          <p:nvPr>
            <p:ph sz="quarter" idx="17"/>
          </p:nvPr>
        </p:nvSpPr>
        <p:spPr>
          <a:xfrm>
            <a:off x="4572002"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dirty="0"/>
              <a:t>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331030880"/>
      </p:ext>
    </p:extLst>
  </p:cSld>
  <p:clrMapOvr>
    <a:masterClrMapping/>
  </p:clrMapOvr>
  <p:hf hdr="0" dt="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378352903"/>
      </p:ext>
    </p:extLst>
  </p:cSld>
  <p:clrMapOvr>
    <a:masterClrMapping/>
  </p:clrMapOvr>
  <p:hf hdr="0" dt="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253716284"/>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024610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Edit Master text styles</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1552493225"/>
      </p:ext>
    </p:extLst>
  </p:cSld>
  <p:clrMapOvr>
    <a:masterClrMapping/>
  </p:clrMapOvr>
  <p:hf hd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0142091"/>
      </p:ext>
    </p:extLst>
  </p:cSld>
  <p:clrMapOvr>
    <a:masterClrMapping/>
  </p:clrMapOvr>
  <p:hf hd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3"/>
          </p:nvPr>
        </p:nvSpPr>
        <p:spPr>
          <a:xfrm>
            <a:off x="2514600" y="666751"/>
            <a:ext cx="6400800" cy="3824288"/>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3398464"/>
      </p:ext>
    </p:extLst>
  </p:cSld>
  <p:clrMapOvr>
    <a:masterClrMapping/>
  </p:clrMapOvr>
  <p:hf hd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2382299"/>
      </p:ext>
    </p:extLst>
  </p:cSld>
  <p:clrMapOvr>
    <a:masterClrMapping/>
  </p:clrMapOvr>
  <p:hf hdr="0" dt="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lvl1pPr>
              <a:defRPr/>
            </a:lvl1pPr>
          </a:lstStyle>
          <a:p>
            <a:r>
              <a:rPr lang="en-US"/>
              <a:t>Click icon to add picture</a:t>
            </a:r>
          </a:p>
        </p:txBody>
      </p:sp>
    </p:spTree>
    <p:extLst>
      <p:ext uri="{BB962C8B-B14F-4D97-AF65-F5344CB8AC3E}">
        <p14:creationId xmlns:p14="http://schemas.microsoft.com/office/powerpoint/2010/main" val="2740522920"/>
      </p:ext>
    </p:extLst>
  </p:cSld>
  <p:clrMapOvr>
    <a:masterClrMapping/>
  </p:clrMapOvr>
  <p:hf hdr="0" dt="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51560"/>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3159084"/>
      </p:ext>
    </p:extLst>
  </p:cSld>
  <p:clrMapOvr>
    <a:masterClrMapping/>
  </p:clrMapOvr>
  <p:hf hdr="0" dt="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14600" y="225426"/>
            <a:ext cx="6400800" cy="4597400"/>
          </a:xfrm>
        </p:spPr>
        <p:txBody>
          <a:bodyPr/>
          <a:lstStyle>
            <a:lvl1pPr>
              <a:defRPr/>
            </a:lvl1pPr>
          </a:lstStyle>
          <a:p>
            <a:r>
              <a:rPr lang="en-US"/>
              <a:t>Click icon to add table</a:t>
            </a:r>
          </a:p>
        </p:txBody>
      </p:sp>
    </p:spTree>
    <p:extLst>
      <p:ext uri="{BB962C8B-B14F-4D97-AF65-F5344CB8AC3E}">
        <p14:creationId xmlns:p14="http://schemas.microsoft.com/office/powerpoint/2010/main" val="333302975"/>
      </p:ext>
    </p:extLst>
  </p:cSld>
  <p:clrMapOvr>
    <a:masterClrMapping/>
  </p:clrMapOvr>
  <p:hf hdr="0" dt="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277781815"/>
      </p:ext>
    </p:extLst>
  </p:cSld>
  <p:clrMapOvr>
    <a:masterClrMapping/>
  </p:clrMapOvr>
  <p:hf hdr="0" dt="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785208"/>
      </p:ext>
    </p:extLst>
  </p:cSld>
  <p:clrMapOvr>
    <a:masterClrMapping/>
  </p:clrMapOvr>
  <p:hf hdr="0" dt="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lvl1pPr>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Edit Master text styles</a:t>
            </a:r>
          </a:p>
        </p:txBody>
      </p:sp>
    </p:spTree>
    <p:extLst>
      <p:ext uri="{BB962C8B-B14F-4D97-AF65-F5344CB8AC3E}">
        <p14:creationId xmlns:p14="http://schemas.microsoft.com/office/powerpoint/2010/main" val="3969824579"/>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02383574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392419506"/>
      </p:ext>
    </p:extLst>
  </p:cSld>
  <p:clrMapOvr>
    <a:masterClrMapping/>
  </p:clrMapOvr>
  <p:hf hdr="0" dt="0"/>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3_Bar Gray90_Left">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2286000" cy="5143500"/>
          </a:xfrm>
          <a:prstGeom prst="rect">
            <a:avLst/>
          </a:prstGeom>
          <a:solidFill>
            <a:srgbClr val="C9DEFF"/>
          </a:solidFill>
        </p:spPr>
        <p:txBody>
          <a:bodyPr wrap="square" lIns="0" tIns="0" rIns="0" bIns="0" rtlCol="0" anchor="ctr">
            <a:noAutofit/>
          </a:bodyPr>
          <a:lstStyle/>
          <a:p>
            <a:pPr algn="ctr"/>
            <a:endParaRPr lang="en-US" sz="1200" err="1">
              <a:solidFill>
                <a:srgbClr val="FFFFFF"/>
              </a:solidFill>
              <a:latin typeface="IBM Plex Sans" panose="020B0503050000000000" pitchFamily="34" charset="0"/>
              <a:cs typeface="Arial"/>
            </a:endParaRPr>
          </a:p>
        </p:txBody>
      </p:sp>
      <p:sp>
        <p:nvSpPr>
          <p:cNvPr id="3" name="Slide Number Placeholder 2"/>
          <p:cNvSpPr>
            <a:spLocks noGrp="1"/>
          </p:cNvSpPr>
          <p:nvPr>
            <p:ph type="sldNum" sz="quarter" idx="10"/>
          </p:nvPr>
        </p:nvSpPr>
        <p:spPr/>
        <p:txBody>
          <a:bodyPr/>
          <a:lstStyle>
            <a:lvl1pPr>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baseline="0">
                <a:solidFill>
                  <a:schemeClr val="tx1"/>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37852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itle Only - Black Bkgd">
    <p:bg>
      <p:bgPr>
        <a:solidFill>
          <a:srgbClr val="01020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4" name="Footer Placeholder 3"/>
          <p:cNvSpPr>
            <a:spLocks noGrp="1"/>
          </p:cNvSpPr>
          <p:nvPr>
            <p:ph type="ftr" sz="quarter" idx="10"/>
          </p:nvPr>
        </p:nvSpPr>
        <p:spPr/>
        <p:txBody>
          <a:bodyPr/>
          <a:lstStyle>
            <a:lvl1pPr>
              <a:defRPr/>
            </a:lvl1pPr>
          </a:lstStyle>
          <a:p>
            <a:pPr defTabSz="617204">
              <a:lnSpc>
                <a:spcPct val="90000"/>
              </a:lnSpc>
              <a:spcBef>
                <a:spcPts val="540"/>
              </a:spcBef>
              <a:buClr>
                <a:srgbClr val="1D3649"/>
              </a:buClr>
            </a:pPr>
            <a:endParaRPr lang="en-US">
              <a:solidFill>
                <a:srgbClr val="FFFFFF"/>
              </a:solidFill>
            </a:endParaRPr>
          </a:p>
        </p:txBody>
      </p:sp>
    </p:spTree>
    <p:extLst>
      <p:ext uri="{BB962C8B-B14F-4D97-AF65-F5344CB8AC3E}">
        <p14:creationId xmlns:p14="http://schemas.microsoft.com/office/powerpoint/2010/main" val="42937864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err="1">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3702884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F4FF0-7E55-1542-80B5-EC6E33EB988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2998560-6642-894F-BCCF-45E4FC6D470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30ADAEB-190D-044F-843D-746D26A23288}"/>
              </a:ext>
            </a:extLst>
          </p:cNvPr>
          <p:cNvSpPr>
            <a:spLocks noGrp="1"/>
          </p:cNvSpPr>
          <p:nvPr>
            <p:ph type="dt" sz="half" idx="10"/>
          </p:nvPr>
        </p:nvSpPr>
        <p:spPr/>
        <p:txBody>
          <a:bodyPr/>
          <a:lstStyle/>
          <a:p>
            <a:fld id="{BCE3D977-8966-F74D-8363-5B08FA683938}" type="datetimeFigureOut">
              <a:rPr lang="en-US" smtClean="0"/>
              <a:t>3/27/24</a:t>
            </a:fld>
            <a:endParaRPr lang="en-US"/>
          </a:p>
        </p:txBody>
      </p:sp>
      <p:sp>
        <p:nvSpPr>
          <p:cNvPr id="5" name="Footer Placeholder 4">
            <a:extLst>
              <a:ext uri="{FF2B5EF4-FFF2-40B4-BE49-F238E27FC236}">
                <a16:creationId xmlns:a16="http://schemas.microsoft.com/office/drawing/2014/main" id="{86F88CD9-0A05-4946-8EC7-3AE77080A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33ED8-CA15-7145-B5A5-DE0664D2030A}"/>
              </a:ext>
            </a:extLst>
          </p:cNvPr>
          <p:cNvSpPr>
            <a:spLocks noGrp="1"/>
          </p:cNvSpPr>
          <p:nvPr>
            <p:ph type="sldNum" sz="quarter" idx="12"/>
          </p:nvPr>
        </p:nvSpPr>
        <p:spPr/>
        <p:txBody>
          <a:bodyPr/>
          <a:lstStyle/>
          <a:p>
            <a:fld id="{32CE886D-60E4-0C4D-B9B3-45DB305E63F3}" type="slidenum">
              <a:rPr lang="en-US" smtClean="0"/>
              <a:t>‹N°›</a:t>
            </a:fld>
            <a:endParaRPr lang="en-US"/>
          </a:p>
        </p:txBody>
      </p:sp>
    </p:spTree>
    <p:extLst>
      <p:ext uri="{BB962C8B-B14F-4D97-AF65-F5344CB8AC3E}">
        <p14:creationId xmlns:p14="http://schemas.microsoft.com/office/powerpoint/2010/main" val="13696318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6_fact, number, pic - Blue70_">
    <p:bg>
      <p:bgPr>
        <a:solidFill>
          <a:srgbClr val="C9DEFF"/>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4800600" y="194437"/>
            <a:ext cx="4108450" cy="775597"/>
          </a:xfrm>
        </p:spPr>
        <p:txBody>
          <a:bodyPr wrap="square">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4800600" y="2521680"/>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75947900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1986" y="4556976"/>
            <a:ext cx="1483969" cy="461851"/>
          </a:xfrm>
          <a:prstGeom prst="rect">
            <a:avLst/>
          </a:prstGeom>
        </p:spPr>
      </p:pic>
    </p:spTree>
    <p:extLst>
      <p:ext uri="{BB962C8B-B14F-4D97-AF65-F5344CB8AC3E}">
        <p14:creationId xmlns:p14="http://schemas.microsoft.com/office/powerpoint/2010/main" val="6346259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6951605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1748811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3304430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6139318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11780378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7894398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50000635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09220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97601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13632739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204265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5686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488561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b="0" i="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535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71" y="0"/>
            <a:ext cx="9145271" cy="5143500"/>
          </a:xfrm>
          <a:prstGeom prst="rect">
            <a:avLst/>
          </a:prstGeom>
        </p:spPr>
      </p:pic>
      <p:sp>
        <p:nvSpPr>
          <p:cNvPr id="7"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dirty="0"/>
              <a:t>Click to edit Master title style</a:t>
            </a: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74330" y="53645"/>
            <a:ext cx="1599819" cy="505235"/>
          </a:xfrm>
          <a:prstGeom prst="rect">
            <a:avLst/>
          </a:prstGeom>
        </p:spPr>
      </p:pic>
      <p:pic>
        <p:nvPicPr>
          <p:cNvPr id="19" name="Picture 18" descr="ibm_gry.png"/>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1" y="4709042"/>
            <a:ext cx="521589" cy="211471"/>
          </a:xfrm>
          <a:prstGeom prst="rect">
            <a:avLst/>
          </a:prstGeom>
        </p:spPr>
      </p:pic>
      <p:sp>
        <p:nvSpPr>
          <p:cNvPr id="10" name="Footer Placeholder 3"/>
          <p:cNvSpPr>
            <a:spLocks noGrp="1"/>
          </p:cNvSpPr>
          <p:nvPr>
            <p:ph type="ftr" sz="quarter" idx="11"/>
          </p:nvPr>
        </p:nvSpPr>
        <p:spPr>
          <a:xfrm>
            <a:off x="228600" y="4826480"/>
            <a:ext cx="6400800" cy="137160"/>
          </a:xfrm>
        </p:spPr>
        <p:txBody>
          <a:bodyPr/>
          <a:lstStyle>
            <a:lvl1pPr>
              <a:defRPr>
                <a:solidFill>
                  <a:schemeClr val="tx1"/>
                </a:solidFill>
                <a:latin typeface="+mn-lt"/>
              </a:defRPr>
            </a:lvl1pPr>
          </a:lstStyle>
          <a:p>
            <a:r>
              <a:rPr lang="en-US"/>
              <a:t>Think 2019 / DOC ID / Month XX, 2019 / © 2019 IBM Corporation</a:t>
            </a:r>
          </a:p>
        </p:txBody>
      </p:sp>
    </p:spTree>
    <p:extLst>
      <p:ext uri="{BB962C8B-B14F-4D97-AF65-F5344CB8AC3E}">
        <p14:creationId xmlns:p14="http://schemas.microsoft.com/office/powerpoint/2010/main" val="3837634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18403728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5867657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5572968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79766831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970226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2389365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0"/>
            <a:ext cx="9144000" cy="2569463"/>
          </a:xfrm>
          <a:solidFill>
            <a:schemeClr val="bg1"/>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42173378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4675528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a:t>Drag picture to placeholder or click icon to add</a:t>
            </a:r>
          </a:p>
        </p:txBody>
      </p:sp>
      <p:sp>
        <p:nvSpPr>
          <p:cNvPr id="8" name="Text Placeholder 5"/>
          <p:cNvSpPr>
            <a:spLocks noGrp="1"/>
          </p:cNvSpPr>
          <p:nvPr>
            <p:ph type="body" sz="quarter" idx="13"/>
          </p:nvPr>
        </p:nvSpPr>
        <p:spPr>
          <a:xfrm>
            <a:off x="0" y="2581276"/>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566228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28628588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8990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9392364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14121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06340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52031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p>
        </p:txBody>
      </p:sp>
    </p:spTree>
    <p:extLst>
      <p:ext uri="{BB962C8B-B14F-4D97-AF65-F5344CB8AC3E}">
        <p14:creationId xmlns:p14="http://schemas.microsoft.com/office/powerpoint/2010/main" val="28206138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5392948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6214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dirty="0"/>
              <a:t>Click to edit Master text styles</a:t>
            </a:r>
          </a:p>
        </p:txBody>
      </p:sp>
    </p:spTree>
    <p:extLst>
      <p:ext uri="{BB962C8B-B14F-4D97-AF65-F5344CB8AC3E}">
        <p14:creationId xmlns:p14="http://schemas.microsoft.com/office/powerpoint/2010/main" val="32442636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3"/>
            <a:ext cx="1297608" cy="526097"/>
          </a:xfrm>
          <a:prstGeom prst="rect">
            <a:avLst/>
          </a:prstGeom>
        </p:spPr>
      </p:pic>
    </p:spTree>
    <p:extLst>
      <p:ext uri="{BB962C8B-B14F-4D97-AF65-F5344CB8AC3E}">
        <p14:creationId xmlns:p14="http://schemas.microsoft.com/office/powerpoint/2010/main" val="23670918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1A94D-14D7-2C43-A46D-65E3E43659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15"/>
            <a:ext cx="9144000" cy="5132070"/>
          </a:xfrm>
          <a:prstGeom prst="rect">
            <a:avLst/>
          </a:prstGeom>
        </p:spPr>
      </p:pic>
      <p:sp>
        <p:nvSpPr>
          <p:cNvPr id="7" name="Rectangle 6">
            <a:extLst>
              <a:ext uri="{FF2B5EF4-FFF2-40B4-BE49-F238E27FC236}">
                <a16:creationId xmlns:a16="http://schemas.microsoft.com/office/drawing/2014/main" id="{98B778FE-EA94-C249-A6B5-FD7B036922E0}"/>
              </a:ext>
            </a:extLst>
          </p:cNvPr>
          <p:cNvSpPr/>
          <p:nvPr userDrawn="1"/>
        </p:nvSpPr>
        <p:spPr>
          <a:xfrm>
            <a:off x="0" y="1"/>
            <a:ext cx="4572000" cy="5143500"/>
          </a:xfrm>
          <a:prstGeom prst="rect">
            <a:avLst/>
          </a:prstGeom>
          <a:solidFill>
            <a:srgbClr val="00206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15" b="0" i="0">
              <a:latin typeface="IBM Plex Sans" panose="020B0503050000000000" pitchFamily="34" charset="77"/>
            </a:endParaRPr>
          </a:p>
        </p:txBody>
      </p:sp>
      <p:sp>
        <p:nvSpPr>
          <p:cNvPr id="13" name="Title 1"/>
          <p:cNvSpPr>
            <a:spLocks noGrp="1"/>
          </p:cNvSpPr>
          <p:nvPr>
            <p:ph type="ctrTitle"/>
          </p:nvPr>
        </p:nvSpPr>
        <p:spPr>
          <a:xfrm>
            <a:off x="304800" y="3531870"/>
            <a:ext cx="4267200" cy="1234440"/>
          </a:xfrm>
          <a:prstGeom prst="rect">
            <a:avLst/>
          </a:prstGeom>
        </p:spPr>
        <p:txBody>
          <a:bodyPr anchor="b">
            <a:noAutofit/>
          </a:bodyPr>
          <a:lstStyle>
            <a:lvl1pPr algn="l">
              <a:lnSpc>
                <a:spcPct val="80000"/>
              </a:lnSpc>
              <a:defRPr sz="2700" b="0" i="0" cap="none">
                <a:solidFill>
                  <a:schemeClr val="bg1"/>
                </a:solidFill>
                <a:latin typeface="Calibri Light"/>
                <a:cs typeface="Helvetica Neue Light" panose="02000403000000020004" pitchFamily="2" charset="0"/>
              </a:defRPr>
            </a:lvl1pPr>
          </a:lstStyle>
          <a:p>
            <a:r>
              <a:rPr lang="en-US" dirty="0"/>
              <a:t>Click to edit Master title style</a:t>
            </a:r>
          </a:p>
        </p:txBody>
      </p:sp>
    </p:spTree>
    <p:extLst>
      <p:ext uri="{BB962C8B-B14F-4D97-AF65-F5344CB8AC3E}">
        <p14:creationId xmlns:p14="http://schemas.microsoft.com/office/powerpoint/2010/main" val="21094289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71"/>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097282"/>
            <a:ext cx="1828800" cy="3501445"/>
          </a:xfrm>
        </p:spPr>
        <p:txBody>
          <a:bodyPr/>
          <a:lstStyle>
            <a:lvl1pPr>
              <a:defRPr sz="1440"/>
            </a:lvl1pPr>
            <a:lvl2pPr marL="0" indent="0">
              <a:spcBef>
                <a:spcPts val="990"/>
              </a:spcBef>
              <a:buFontTx/>
              <a:buNone/>
              <a:defRPr sz="990"/>
            </a:lvl2pPr>
            <a:lvl3pPr>
              <a:defRPr sz="990"/>
            </a:lvl3pPr>
            <a:lvl4pPr>
              <a:defRPr sz="990"/>
            </a:lvl4pPr>
            <a:lvl5pPr>
              <a:defRPr sz="99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7977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74288198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2"/>
          <p:cNvSpPr>
            <a:spLocks noGrp="1"/>
          </p:cNvSpPr>
          <p:nvPr>
            <p:ph type="title"/>
          </p:nvPr>
        </p:nvSpPr>
        <p:spPr>
          <a:xfrm>
            <a:off x="3124200" y="171450"/>
            <a:ext cx="5783580" cy="342900"/>
          </a:xfrm>
          <a:prstGeom prst="rect">
            <a:avLst/>
          </a:prstGeom>
        </p:spPr>
        <p:txBody>
          <a:bodyPr rIns="91440"/>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F3CF4D-9EE7-2A49-B33A-F8AFB4A0DC96}" type="slidenum">
              <a:rPr lang="en-US"/>
              <a:pPr>
                <a:defRPr/>
              </a:pPr>
              <a:t>‹N°›</a:t>
            </a:fld>
            <a:endParaRPr lang="en-US"/>
          </a:p>
        </p:txBody>
      </p:sp>
    </p:spTree>
    <p:extLst>
      <p:ext uri="{BB962C8B-B14F-4D97-AF65-F5344CB8AC3E}">
        <p14:creationId xmlns:p14="http://schemas.microsoft.com/office/powerpoint/2010/main" val="17503742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cSld name="1_Divider">
    <p:spTree>
      <p:nvGrpSpPr>
        <p:cNvPr id="1" name=""/>
        <p:cNvGrpSpPr/>
        <p:nvPr/>
      </p:nvGrpSpPr>
      <p:grpSpPr>
        <a:xfrm>
          <a:off x="0" y="0"/>
          <a:ext cx="0" cy="0"/>
          <a:chOff x="0" y="0"/>
          <a:chExt cx="0" cy="0"/>
        </a:xfrm>
      </p:grpSpPr>
      <p:pic>
        <p:nvPicPr>
          <p:cNvPr id="4" name="Picture 8" descr="WhatsNew-PPT-divider.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04800" y="1817370"/>
            <a:ext cx="5715000" cy="960120"/>
          </a:xfrm>
          <a:prstGeom prst="rect">
            <a:avLst/>
          </a:prstGeom>
        </p:spPr>
        <p:txBody>
          <a:bodyPr anchor="b">
            <a:noAutofit/>
          </a:bodyPr>
          <a:lstStyle>
            <a:lvl1pPr algn="l">
              <a:defRPr sz="1980" b="0" i="0">
                <a:latin typeface="Museo Sans 100"/>
                <a:cs typeface="Museo Sans 100"/>
              </a:defRPr>
            </a:lvl1pPr>
          </a:lstStyle>
          <a:p>
            <a:r>
              <a:rPr lang="en-US" dirty="0"/>
              <a:t>Click to edit Master title style</a:t>
            </a:r>
          </a:p>
        </p:txBody>
      </p:sp>
      <p:sp>
        <p:nvSpPr>
          <p:cNvPr id="3" name="Subtitle 2"/>
          <p:cNvSpPr>
            <a:spLocks noGrp="1"/>
          </p:cNvSpPr>
          <p:nvPr>
            <p:ph type="subTitle" idx="1"/>
          </p:nvPr>
        </p:nvSpPr>
        <p:spPr>
          <a:xfrm>
            <a:off x="304800" y="2708910"/>
            <a:ext cx="5715000" cy="411480"/>
          </a:xfrm>
        </p:spPr>
        <p:txBody>
          <a:bodyPr>
            <a:noAutofit/>
          </a:bodyPr>
          <a:lstStyle>
            <a:lvl1pPr marL="0" indent="0" algn="l">
              <a:buNone/>
              <a:defRPr sz="1260" b="0" i="0">
                <a:solidFill>
                  <a:schemeClr val="tx1"/>
                </a:solidFill>
                <a:latin typeface="Museo Sans 300"/>
                <a:cs typeface="Museo Sans 50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811014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5830"/>
            <a:ext cx="8229600" cy="3566160"/>
          </a:xfrm>
        </p:spPr>
        <p:txBody>
          <a:bodyPr/>
          <a:lstStyle>
            <a:lvl1pPr>
              <a:spcBef>
                <a:spcPts val="810"/>
              </a:spcBef>
              <a:defRPr/>
            </a:lvl1pPr>
            <a:lvl2pPr>
              <a:spcBef>
                <a:spcPts val="270"/>
              </a:spcBef>
              <a:defRPr/>
            </a:lvl2pPr>
            <a:lvl5pPr>
              <a:defRPr>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Placeholder 12"/>
          <p:cNvSpPr>
            <a:spLocks noGrp="1"/>
          </p:cNvSpPr>
          <p:nvPr>
            <p:ph type="title"/>
          </p:nvPr>
        </p:nvSpPr>
        <p:spPr>
          <a:xfrm>
            <a:off x="3124200" y="171450"/>
            <a:ext cx="5783580" cy="342900"/>
          </a:xfrm>
          <a:prstGeom prst="rect">
            <a:avLst/>
          </a:prstGeom>
        </p:spPr>
        <p:txBody>
          <a:bodyPr rIns="91440"/>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18E3D80-7D68-344F-9428-BA88BC3D0BF6}" type="slidenum">
              <a:rPr lang="en-US"/>
              <a:pPr>
                <a:defRPr/>
              </a:pPr>
              <a:t>‹N°›</a:t>
            </a:fld>
            <a:endParaRPr lang="en-US"/>
          </a:p>
        </p:txBody>
      </p:sp>
    </p:spTree>
    <p:extLst>
      <p:ext uri="{BB962C8B-B14F-4D97-AF65-F5344CB8AC3E}">
        <p14:creationId xmlns:p14="http://schemas.microsoft.com/office/powerpoint/2010/main" val="2209664244"/>
      </p:ext>
    </p:extLst>
  </p:cSld>
  <p:clrMapOvr>
    <a:masterClrMapping/>
  </p:clrMapOvr>
  <p:transition spd="slow"/>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1985" y="4556975"/>
            <a:ext cx="1483969" cy="461851"/>
          </a:xfrm>
          <a:prstGeom prst="rect">
            <a:avLst/>
          </a:prstGeom>
        </p:spPr>
      </p:pic>
    </p:spTree>
    <p:extLst>
      <p:ext uri="{BB962C8B-B14F-4D97-AF65-F5344CB8AC3E}">
        <p14:creationId xmlns:p14="http://schemas.microsoft.com/office/powerpoint/2010/main" val="57911426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36658532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8850597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420801257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dirty="0"/>
              <a:t>Click to edit Master text styles</a:t>
            </a:r>
          </a:p>
        </p:txBody>
      </p:sp>
    </p:spTree>
    <p:extLst>
      <p:ext uri="{BB962C8B-B14F-4D97-AF65-F5344CB8AC3E}">
        <p14:creationId xmlns:p14="http://schemas.microsoft.com/office/powerpoint/2010/main" val="392140486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3343629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2523629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111375"/>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4049278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69505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97626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31533512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50439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05192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05716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b="0" i="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4422450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72026226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6872808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593973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8251154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762768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1382249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bg1"/>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1561850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0" y="0"/>
            <a:ext cx="9144000" cy="1276350"/>
          </a:xfrm>
          <a:solidFill>
            <a:schemeClr val="bg1"/>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64475230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a:t>Drag picture to placeholder or 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bg1"/>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6918067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306235765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298955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04288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78426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104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839224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p>
        </p:txBody>
      </p:sp>
    </p:spTree>
    <p:extLst>
      <p:ext uri="{BB962C8B-B14F-4D97-AF65-F5344CB8AC3E}">
        <p14:creationId xmlns:p14="http://schemas.microsoft.com/office/powerpoint/2010/main" val="12645883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4700123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02491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dirty="0"/>
              <a:t>Click to edit Master text styles</a:t>
            </a:r>
          </a:p>
        </p:txBody>
      </p:sp>
    </p:spTree>
    <p:extLst>
      <p:ext uri="{BB962C8B-B14F-4D97-AF65-F5344CB8AC3E}">
        <p14:creationId xmlns:p14="http://schemas.microsoft.com/office/powerpoint/2010/main" val="196059426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2"/>
            <a:ext cx="1297608" cy="526097"/>
          </a:xfrm>
          <a:prstGeom prst="rect">
            <a:avLst/>
          </a:prstGeom>
        </p:spPr>
      </p:pic>
    </p:spTree>
    <p:extLst>
      <p:ext uri="{BB962C8B-B14F-4D97-AF65-F5344CB8AC3E}">
        <p14:creationId xmlns:p14="http://schemas.microsoft.com/office/powerpoint/2010/main" val="40179174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1A94D-14D7-2C43-A46D-65E3E436594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715"/>
            <a:ext cx="9144000" cy="5132070"/>
          </a:xfrm>
          <a:prstGeom prst="rect">
            <a:avLst/>
          </a:prstGeom>
        </p:spPr>
      </p:pic>
      <p:sp>
        <p:nvSpPr>
          <p:cNvPr id="7" name="Rectangle 6">
            <a:extLst>
              <a:ext uri="{FF2B5EF4-FFF2-40B4-BE49-F238E27FC236}">
                <a16:creationId xmlns:a16="http://schemas.microsoft.com/office/drawing/2014/main" id="{98B778FE-EA94-C249-A6B5-FD7B036922E0}"/>
              </a:ext>
            </a:extLst>
          </p:cNvPr>
          <p:cNvSpPr/>
          <p:nvPr userDrawn="1"/>
        </p:nvSpPr>
        <p:spPr>
          <a:xfrm>
            <a:off x="0" y="1"/>
            <a:ext cx="4572000" cy="5143500"/>
          </a:xfrm>
          <a:prstGeom prst="rect">
            <a:avLst/>
          </a:prstGeom>
          <a:solidFill>
            <a:srgbClr val="00206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15" b="0" i="0">
              <a:latin typeface="IBM Plex Sans" panose="020B0503050000000000" pitchFamily="34" charset="77"/>
            </a:endParaRPr>
          </a:p>
        </p:txBody>
      </p:sp>
      <p:sp>
        <p:nvSpPr>
          <p:cNvPr id="13" name="Title 1"/>
          <p:cNvSpPr>
            <a:spLocks noGrp="1"/>
          </p:cNvSpPr>
          <p:nvPr>
            <p:ph type="ctrTitle"/>
          </p:nvPr>
        </p:nvSpPr>
        <p:spPr>
          <a:xfrm>
            <a:off x="304800" y="3531870"/>
            <a:ext cx="4267200" cy="1234440"/>
          </a:xfrm>
          <a:prstGeom prst="rect">
            <a:avLst/>
          </a:prstGeom>
        </p:spPr>
        <p:txBody>
          <a:bodyPr anchor="b">
            <a:noAutofit/>
          </a:bodyPr>
          <a:lstStyle>
            <a:lvl1pPr algn="l">
              <a:lnSpc>
                <a:spcPct val="80000"/>
              </a:lnSpc>
              <a:defRPr sz="2700" b="0" i="0" cap="none">
                <a:solidFill>
                  <a:schemeClr val="bg1"/>
                </a:solidFill>
                <a:latin typeface="Calibri Light"/>
                <a:cs typeface="Helvetica Neue Light" panose="02000403000000020004" pitchFamily="2" charset="0"/>
              </a:defRPr>
            </a:lvl1pPr>
          </a:lstStyle>
          <a:p>
            <a:r>
              <a:rPr lang="en-US" dirty="0"/>
              <a:t>Click to edit Master title style</a:t>
            </a:r>
          </a:p>
        </p:txBody>
      </p:sp>
    </p:spTree>
    <p:extLst>
      <p:ext uri="{BB962C8B-B14F-4D97-AF65-F5344CB8AC3E}">
        <p14:creationId xmlns:p14="http://schemas.microsoft.com/office/powerpoint/2010/main" val="290917530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471986" y="4567508"/>
            <a:ext cx="1483967" cy="457926"/>
          </a:xfrm>
          <a:prstGeom prst="rect">
            <a:avLst/>
          </a:prstGeom>
        </p:spPr>
      </p:pic>
    </p:spTree>
    <p:extLst>
      <p:ext uri="{BB962C8B-B14F-4D97-AF65-F5344CB8AC3E}">
        <p14:creationId xmlns:p14="http://schemas.microsoft.com/office/powerpoint/2010/main" val="324397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4850242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302170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a:t>Click to edit Master text styles</a:t>
            </a:r>
          </a:p>
        </p:txBody>
      </p:sp>
    </p:spTree>
    <p:extLst>
      <p:ext uri="{BB962C8B-B14F-4D97-AF65-F5344CB8AC3E}">
        <p14:creationId xmlns:p14="http://schemas.microsoft.com/office/powerpoint/2010/main" val="2957561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11596949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137160" y="1133856"/>
            <a:ext cx="4206240" cy="3361944"/>
          </a:xfrm>
        </p:spPr>
        <p:txBody>
          <a:bodyPr/>
          <a:lstStyle>
            <a:lvl1pPr>
              <a:lnSpc>
                <a:spcPct val="90000"/>
              </a:lnSpc>
              <a:defRPr sz="9600" b="1"/>
            </a:lvl1pPr>
          </a:lstStyle>
          <a:p>
            <a:pPr lvl="0"/>
            <a:r>
              <a:rPr lang="en-US"/>
              <a:t>Click to edit Master text styles</a:t>
            </a:r>
          </a:p>
        </p:txBody>
      </p:sp>
    </p:spTree>
    <p:extLst>
      <p:ext uri="{BB962C8B-B14F-4D97-AF65-F5344CB8AC3E}">
        <p14:creationId xmlns:p14="http://schemas.microsoft.com/office/powerpoint/2010/main" val="13697651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9268144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12084950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76575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876"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21391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a:t>Click to edit Master text styles</a:t>
            </a:r>
          </a:p>
        </p:txBody>
      </p:sp>
    </p:spTree>
    <p:extLst>
      <p:ext uri="{BB962C8B-B14F-4D97-AF65-F5344CB8AC3E}">
        <p14:creationId xmlns:p14="http://schemas.microsoft.com/office/powerpoint/2010/main" val="401892592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91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p:nvPr>
        </p:nvSpPr>
        <p:spPr>
          <a:xfrm>
            <a:off x="7077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923818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012092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7077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718567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2"/>
          </a:solidFill>
        </p:spPr>
        <p:txBody>
          <a:bodyPr wrap="square" lIns="0" tIns="0" rIns="0" bIns="0" rtlCol="0" anchor="ctr">
            <a:noAutofit/>
          </a:bodyPr>
          <a:lstStyle/>
          <a:p>
            <a:pPr algn="ctr"/>
            <a:endParaRPr lang="en-US" sz="1200" b="0" i="0">
              <a:solidFill>
                <a:srgbClr val="FFFFFF"/>
              </a:solidFill>
              <a:latin typeface="IBM Plex Sans" panose="020B0503050000000000" pitchFamily="34" charset="77"/>
              <a:cs typeface="Arial"/>
            </a:endParaRPr>
          </a:p>
        </p:txBody>
      </p:sp>
      <p:sp>
        <p:nvSpPr>
          <p:cNvPr id="2" name="Title 1"/>
          <p:cNvSpPr>
            <a:spLocks noGrp="1"/>
          </p:cNvSpPr>
          <p:nvPr>
            <p:ph type="title"/>
          </p:nvPr>
        </p:nvSpPr>
        <p:spPr>
          <a:xfrm>
            <a:off x="210312" y="201168"/>
            <a:ext cx="4142164"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66675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92024"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13315506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427248957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30049999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8895960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808248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Apr 2019 / © 2019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16426805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1"/>
            <a:ext cx="9144000" cy="2569463"/>
          </a:xfrm>
          <a:solidFill>
            <a:schemeClr val="tx1"/>
          </a:solidFill>
        </p:spPr>
        <p:txBody>
          <a:bodyPr lIns="182880" tIns="164592" rIns="228600" bIns="228600"/>
          <a:lstStyle>
            <a:lvl1pPr>
              <a:defRPr sz="4800"/>
            </a:lvl1pPr>
          </a:lstStyle>
          <a:p>
            <a:r>
              <a:rPr lang="en-US"/>
              <a:t>Click to edit Master title style</a:t>
            </a:r>
            <a:endParaRPr lang="en-US" dirty="0"/>
          </a:p>
        </p:txBody>
      </p:sp>
      <p:sp>
        <p:nvSpPr>
          <p:cNvPr id="11"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4"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7"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Apr 2019 / © 2019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127605316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0" y="0"/>
            <a:ext cx="9144000" cy="1276350"/>
          </a:xfrm>
          <a:solidFill>
            <a:schemeClr val="tx1"/>
          </a:solidFill>
        </p:spPr>
        <p:txBody>
          <a:bodyPr lIns="210312" tIns="201168" rIns="228600" bIns="228600"/>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4615482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a:t>Drag picture to placeholder or click icon to add</a:t>
            </a:r>
          </a:p>
        </p:txBody>
      </p:sp>
      <p:sp>
        <p:nvSpPr>
          <p:cNvPr id="8" name="Text Placeholder 5"/>
          <p:cNvSpPr>
            <a:spLocks noGrp="1"/>
          </p:cNvSpPr>
          <p:nvPr>
            <p:ph type="body" sz="quarter" idx="13"/>
          </p:nvPr>
        </p:nvSpPr>
        <p:spPr>
          <a:xfrm>
            <a:off x="0" y="2581275"/>
            <a:ext cx="2286000" cy="2562225"/>
          </a:xfrm>
          <a:solidFill>
            <a:schemeClr val="bg1"/>
          </a:solidFill>
        </p:spPr>
        <p:txBody>
          <a:bodyPr lIns="228600" tIns="228600" rIns="228600" b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2"/>
          </p:nvPr>
        </p:nvSpPr>
        <p:spPr>
          <a:xfrm>
            <a:off x="-2" y="2571750"/>
            <a:ext cx="2569464" cy="2571750"/>
          </a:xfrm>
          <a:solidFill>
            <a:schemeClr val="tx1"/>
          </a:solidFill>
        </p:spPr>
        <p:txBody>
          <a:bodyPr lIns="219456" tIns="201168" rIns="228600" bIns="228600"/>
          <a:lstStyle>
            <a:lvl1pPr>
              <a:buClr>
                <a:schemeClr val="bg1"/>
              </a:buClr>
              <a:defRPr>
                <a:solidFill>
                  <a:schemeClr val="bg1"/>
                </a:solidFill>
              </a:defRPr>
            </a:lvl1pPr>
            <a:lvl2pPr>
              <a:buClr>
                <a:schemeClr val="bg1"/>
              </a:buClr>
              <a:defRPr sz="1000">
                <a:solidFill>
                  <a:schemeClr val="bg1"/>
                </a:solidFill>
              </a:defRPr>
            </a:lvl2pPr>
            <a:lvl3pPr>
              <a:buClr>
                <a:schemeClr val="bg1"/>
              </a:buClr>
              <a:defRPr sz="1000">
                <a:solidFill>
                  <a:schemeClr val="bg1"/>
                </a:solidFill>
              </a:defRPr>
            </a:lvl3pPr>
            <a:lvl4pPr>
              <a:buClr>
                <a:schemeClr val="bg1"/>
              </a:buClr>
              <a:defRPr sz="1000">
                <a:solidFill>
                  <a:schemeClr val="bg1"/>
                </a:solidFill>
              </a:defRPr>
            </a:lvl4pPr>
            <a:lvl5pPr>
              <a:buClr>
                <a:schemeClr val="bg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72173803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0"/>
            <a:ext cx="2286000" cy="5148072"/>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0"/>
            <a:ext cx="2286000" cy="5148072"/>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Apr 2019 / © 2019 IBM Corporation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4644183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Content Placeholder 6"/>
          <p:cNvSpPr>
            <a:spLocks noGrp="1"/>
          </p:cNvSpPr>
          <p:nvPr>
            <p:ph sz="quarter" idx="13"/>
          </p:nvPr>
        </p:nvSpPr>
        <p:spPr>
          <a:xfrm>
            <a:off x="2514600" y="1243584"/>
            <a:ext cx="6400800"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9696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386562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8529347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82167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129839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201168"/>
            <a:ext cx="1837944" cy="4294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p>
        </p:txBody>
      </p:sp>
    </p:spTree>
    <p:extLst>
      <p:ext uri="{BB962C8B-B14F-4D97-AF65-F5344CB8AC3E}">
        <p14:creationId xmlns:p14="http://schemas.microsoft.com/office/powerpoint/2010/main" val="115230439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39898545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2263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12" indent="0">
              <a:buNone/>
              <a:defRPr/>
            </a:lvl3pPr>
            <a:lvl4pPr marL="434975" indent="0">
              <a:buNone/>
              <a:defRPr/>
            </a:lvl4pPr>
            <a:lvl5pPr marL="631825" indent="0">
              <a:buNone/>
              <a:defRPr/>
            </a:lvl5pPr>
          </a:lstStyle>
          <a:p>
            <a:pPr lvl="0"/>
            <a:r>
              <a:rPr lang="en-US"/>
              <a:t>Click to edit Master text styles</a:t>
            </a:r>
          </a:p>
        </p:txBody>
      </p:sp>
    </p:spTree>
    <p:extLst>
      <p:ext uri="{BB962C8B-B14F-4D97-AF65-F5344CB8AC3E}">
        <p14:creationId xmlns:p14="http://schemas.microsoft.com/office/powerpoint/2010/main" val="40632797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Apr 2019 / © 2019 IBM Corporation</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5953" y="2308702"/>
            <a:ext cx="1292094" cy="526097"/>
          </a:xfrm>
          <a:prstGeom prst="rect">
            <a:avLst/>
          </a:prstGeom>
        </p:spPr>
      </p:pic>
    </p:spTree>
    <p:extLst>
      <p:ext uri="{BB962C8B-B14F-4D97-AF65-F5344CB8AC3E}">
        <p14:creationId xmlns:p14="http://schemas.microsoft.com/office/powerpoint/2010/main" val="29797644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88670"/>
            <a:ext cx="8458200" cy="3566160"/>
          </a:xfrm>
        </p:spPr>
        <p:txBody>
          <a:bodyPr/>
          <a:lstStyle>
            <a:lvl1pPr>
              <a:spcBef>
                <a:spcPts val="810"/>
              </a:spcBef>
              <a:defRPr/>
            </a:lvl1pPr>
            <a:lvl2pPr>
              <a:spcBef>
                <a:spcPts val="270"/>
              </a:spcBef>
              <a:defRPr/>
            </a:lvl2pPr>
            <a:lvl5pPr>
              <a:defRPr>
                <a:latin typeface="Museo Sans 30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10"/>
          </p:nvPr>
        </p:nvSpPr>
        <p:spPr/>
        <p:txBody>
          <a:bodyPr/>
          <a:lstStyle>
            <a:lvl1pPr>
              <a:defRPr b="0" i="0">
                <a:latin typeface="IBM Plex Sans" panose="020B0503050000000000" pitchFamily="34" charset="77"/>
              </a:defRPr>
            </a:lvl1pPr>
          </a:lstStyle>
          <a:p>
            <a:fld id="{2E9317A5-F965-E64F-A2D9-862B16F4A131}" type="datetime1">
              <a:rPr lang="en-US" smtClean="0"/>
              <a:pPr/>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F1E52-31BD-464E-89F9-5BC74E4734CA}" type="slidenum">
              <a:rPr lang="en-US" smtClean="0"/>
              <a:pPr/>
              <a:t>‹N°›</a:t>
            </a:fld>
            <a:endParaRPr lang="en-US"/>
          </a:p>
        </p:txBody>
      </p:sp>
      <p:sp>
        <p:nvSpPr>
          <p:cNvPr id="7" name="Title Placeholder 12"/>
          <p:cNvSpPr>
            <a:spLocks noGrp="1"/>
          </p:cNvSpPr>
          <p:nvPr>
            <p:ph type="title"/>
          </p:nvPr>
        </p:nvSpPr>
        <p:spPr>
          <a:xfrm>
            <a:off x="3124200" y="171450"/>
            <a:ext cx="5715000" cy="342900"/>
          </a:xfrm>
          <a:prstGeom prst="rect">
            <a:avLst/>
          </a:prstGeom>
        </p:spPr>
        <p:txBody>
          <a:bodyPr vert="horz" lIns="91440" tIns="45720" rIns="0" bIns="45720" rtlCol="0" anchor="ctr">
            <a:normAutofit/>
          </a:bodyPr>
          <a:lstStyle>
            <a:lvl1pPr>
              <a:defRPr sz="1620" b="0" i="0"/>
            </a:lvl1pPr>
          </a:lstStyle>
          <a:p>
            <a:r>
              <a:rPr lang="en-US" dirty="0"/>
              <a:t>Click to edit Master title style</a:t>
            </a:r>
          </a:p>
        </p:txBody>
      </p:sp>
    </p:spTree>
    <p:extLst>
      <p:ext uri="{BB962C8B-B14F-4D97-AF65-F5344CB8AC3E}">
        <p14:creationId xmlns:p14="http://schemas.microsoft.com/office/powerpoint/2010/main" val="64473407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cSld name="Content - Title 1 Line">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291833" y="4853746"/>
            <a:ext cx="435599" cy="187500"/>
          </a:xfrm>
          <a:prstGeom prst="rect">
            <a:avLst/>
          </a:prstGeom>
          <a:noFill/>
          <a:ln>
            <a:noFill/>
          </a:ln>
        </p:spPr>
        <p:txBody>
          <a:bodyPr wrap="square" lIns="91425" tIns="45700" rIns="91425" bIns="45700" anchor="ctr" anchorCtr="0">
            <a:noAutofit/>
          </a:bodyPr>
          <a:lstStyle>
            <a:lvl1pPr>
              <a:defRPr b="0" i="0">
                <a:latin typeface="IBM Plex Sans" panose="020B0503050000000000" pitchFamily="34" charset="77"/>
              </a:defRPr>
            </a:lvl1pPr>
          </a:lstStyle>
          <a:p>
            <a:pPr algn="l">
              <a:buSzPct val="25000"/>
            </a:pPr>
            <a:fld id="{00000000-1234-1234-1234-123412341234}" type="slidenum">
              <a:rPr lang="en-US" sz="810" smtClean="0">
                <a:solidFill>
                  <a:srgbClr val="655A5B"/>
                </a:solidFill>
                <a:ea typeface="Arial"/>
                <a:cs typeface="Arial"/>
                <a:sym typeface="Arial"/>
              </a:rPr>
              <a:pPr algn="l">
                <a:buSzPct val="25000"/>
              </a:pPr>
              <a:t>‹N°›</a:t>
            </a:fld>
            <a:endParaRPr lang="en-US" sz="810">
              <a:solidFill>
                <a:srgbClr val="655A5B"/>
              </a:solidFill>
              <a:ea typeface="Arial"/>
              <a:cs typeface="Arial"/>
              <a:sym typeface="Arial"/>
            </a:endParaRPr>
          </a:p>
        </p:txBody>
      </p:sp>
      <p:sp>
        <p:nvSpPr>
          <p:cNvPr id="24" name="Shape 24"/>
          <p:cNvSpPr txBox="1">
            <a:spLocks noGrp="1"/>
          </p:cNvSpPr>
          <p:nvPr>
            <p:ph type="dt" idx="10"/>
          </p:nvPr>
        </p:nvSpPr>
        <p:spPr>
          <a:xfrm>
            <a:off x="727241" y="4853746"/>
            <a:ext cx="2057400" cy="187500"/>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rgbClr val="655A5B"/>
              </a:buClr>
              <a:buFont typeface="Helvetica Neue Light"/>
              <a:buNone/>
              <a:defRPr sz="810" b="0" i="0" u="none" strike="noStrike" cap="none">
                <a:solidFill>
                  <a:srgbClr val="655A5B"/>
                </a:solidFill>
                <a:latin typeface="Helvetica Neue Light"/>
                <a:ea typeface="Helvetica Neue Light"/>
                <a:cs typeface="Helvetica Neue Light"/>
                <a:sym typeface="Helvetica Neue Light"/>
              </a:defRPr>
            </a:lvl1pPr>
            <a:lvl2pPr marL="411480" marR="0" lvl="1" indent="0" algn="l" rtl="0">
              <a:lnSpc>
                <a:spcPct val="90000"/>
              </a:lnSpc>
              <a:spcBef>
                <a:spcPts val="0"/>
              </a:spcBef>
              <a:spcAft>
                <a:spcPts val="0"/>
              </a:spcAft>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2pPr>
            <a:lvl3pPr marL="822960" marR="0" lvl="2" indent="0" algn="l" rtl="0">
              <a:lnSpc>
                <a:spcPct val="90000"/>
              </a:lnSpc>
              <a:spcBef>
                <a:spcPts val="0"/>
              </a:spcBef>
              <a:spcAft>
                <a:spcPts val="0"/>
              </a:spcAft>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3pPr>
            <a:lvl4pPr marL="1234440" marR="0" lvl="3" indent="0" algn="l" rtl="0">
              <a:lnSpc>
                <a:spcPct val="90000"/>
              </a:lnSpc>
              <a:spcBef>
                <a:spcPts val="0"/>
              </a:spcBef>
              <a:spcAft>
                <a:spcPts val="0"/>
              </a:spcAft>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4pPr>
            <a:lvl5pPr marL="1645920" marR="0" lvl="4" indent="0" algn="l" rtl="0">
              <a:lnSpc>
                <a:spcPct val="90000"/>
              </a:lnSpc>
              <a:spcBef>
                <a:spcPts val="0"/>
              </a:spcBef>
              <a:spcAft>
                <a:spcPts val="0"/>
              </a:spcAft>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5pPr>
            <a:lvl6pPr marL="2057400" marR="0" lvl="5" indent="0" algn="l" rtl="0">
              <a:spcBef>
                <a:spcPts val="0"/>
              </a:spcBef>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6pPr>
            <a:lvl7pPr marL="2468880" marR="0" lvl="6" indent="0" algn="l" rtl="0">
              <a:spcBef>
                <a:spcPts val="0"/>
              </a:spcBef>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7pPr>
            <a:lvl8pPr marL="2880360" marR="0" lvl="7" indent="0" algn="l" rtl="0">
              <a:spcBef>
                <a:spcPts val="0"/>
              </a:spcBef>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8pPr>
            <a:lvl9pPr marL="3291840" marR="0" lvl="8" indent="0" algn="l" rtl="0">
              <a:spcBef>
                <a:spcPts val="0"/>
              </a:spcBef>
              <a:buClr>
                <a:srgbClr val="191919"/>
              </a:buClr>
              <a:buFont typeface="Helvetica Neue Light"/>
              <a:buNone/>
              <a:defRPr sz="1800" b="0" i="0" u="none" strike="noStrike" cap="none">
                <a:solidFill>
                  <a:srgbClr val="191919"/>
                </a:solidFill>
                <a:latin typeface="Helvetica Neue Light"/>
                <a:ea typeface="Helvetica Neue Light"/>
                <a:cs typeface="Helvetica Neue Light"/>
                <a:sym typeface="Helvetica Neue Light"/>
              </a:defRPr>
            </a:lvl9pPr>
          </a:lstStyle>
          <a:p>
            <a:endParaRPr/>
          </a:p>
        </p:txBody>
      </p:sp>
      <p:sp>
        <p:nvSpPr>
          <p:cNvPr id="25" name="Shape 25"/>
          <p:cNvSpPr txBox="1">
            <a:spLocks noGrp="1"/>
          </p:cNvSpPr>
          <p:nvPr>
            <p:ph type="body" idx="1"/>
          </p:nvPr>
        </p:nvSpPr>
        <p:spPr>
          <a:xfrm>
            <a:off x="202517" y="290927"/>
            <a:ext cx="3770400" cy="464100"/>
          </a:xfrm>
          <a:prstGeom prst="rect">
            <a:avLst/>
          </a:prstGeom>
          <a:noFill/>
          <a:ln>
            <a:noFill/>
          </a:ln>
        </p:spPr>
        <p:txBody>
          <a:bodyPr wrap="square" lIns="91425" tIns="91425" rIns="91425" bIns="91425" anchor="t" anchorCtr="0"/>
          <a:lstStyle>
            <a:lvl1pPr marL="0" marR="0" lvl="0" indent="0" algn="l" rtl="0">
              <a:spcBef>
                <a:spcPts val="878"/>
              </a:spcBef>
              <a:spcAft>
                <a:spcPts val="0"/>
              </a:spcAft>
              <a:buClr>
                <a:srgbClr val="6D6E70"/>
              </a:buClr>
              <a:buFont typeface="Noto Sans Symbols"/>
              <a:buNone/>
              <a:defRPr sz="1755" b="0" i="0" u="none" strike="noStrike" cap="none">
                <a:solidFill>
                  <a:srgbClr val="5498E4"/>
                </a:solidFill>
                <a:latin typeface="IBM Plex Sans" panose="020B0503050000000000" pitchFamily="34" charset="77"/>
                <a:ea typeface="IBM Plex Sans" panose="020B0503050000000000" pitchFamily="34" charset="77"/>
                <a:cs typeface="Arial"/>
                <a:sym typeface="Arial"/>
              </a:defRPr>
            </a:lvl1pPr>
            <a:lvl2pPr marL="458628" marR="0" lvl="1" indent="12287" algn="l" rtl="0">
              <a:spcBef>
                <a:spcPts val="0"/>
              </a:spcBef>
              <a:spcAft>
                <a:spcPts val="0"/>
              </a:spcAft>
              <a:buClr>
                <a:srgbClr val="6D6E70"/>
              </a:buClr>
              <a:buSzPct val="90000"/>
              <a:buFont typeface="Arial"/>
              <a:buChar char="–"/>
              <a:defRPr sz="1440" b="0" i="0" u="none" strike="noStrike" cap="none">
                <a:solidFill>
                  <a:srgbClr val="6D6E70"/>
                </a:solidFill>
                <a:latin typeface="Arial"/>
                <a:ea typeface="Arial"/>
                <a:cs typeface="Arial"/>
                <a:sym typeface="Arial"/>
              </a:defRPr>
            </a:lvl2pPr>
            <a:lvl3pPr marL="770096" marR="0" lvl="2" indent="-2000" algn="l" rtl="0">
              <a:spcBef>
                <a:spcPts val="0"/>
              </a:spcBef>
              <a:spcAft>
                <a:spcPts val="0"/>
              </a:spcAft>
              <a:buClr>
                <a:srgbClr val="6D6E70"/>
              </a:buClr>
              <a:buSzPct val="90000"/>
              <a:buFont typeface="Noto Sans Symbols"/>
              <a:buChar char="▪"/>
              <a:defRPr sz="1440" b="0" i="0" u="none" strike="noStrike" cap="none">
                <a:solidFill>
                  <a:srgbClr val="6D6E70"/>
                </a:solidFill>
                <a:latin typeface="Arial"/>
                <a:ea typeface="Arial"/>
                <a:cs typeface="Arial"/>
                <a:sym typeface="Arial"/>
              </a:defRPr>
            </a:lvl3pPr>
            <a:lvl4pPr marL="1082993" marR="0" lvl="3" indent="-157163" algn="l" rtl="0">
              <a:spcBef>
                <a:spcPts val="288"/>
              </a:spcBef>
              <a:spcAft>
                <a:spcPts val="0"/>
              </a:spcAft>
              <a:buClr>
                <a:schemeClr val="lt1"/>
              </a:buClr>
              <a:buFont typeface="Arial"/>
              <a:buNone/>
              <a:defRPr sz="1440" b="0" i="0" u="none" strike="noStrike" cap="none">
                <a:solidFill>
                  <a:schemeClr val="lt1"/>
                </a:solidFill>
                <a:latin typeface="Arial"/>
                <a:ea typeface="Arial"/>
                <a:cs typeface="Arial"/>
                <a:sym typeface="Arial"/>
              </a:defRPr>
            </a:lvl4pPr>
            <a:lvl5pPr marL="1385888" marR="0" lvl="4"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5pPr>
            <a:lvl6pPr marL="1797368" marR="0" lvl="5"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6pPr>
            <a:lvl7pPr marL="2208848" marR="0" lvl="6"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7pPr>
            <a:lvl8pPr marL="2620328" marR="0" lvl="7"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8pPr>
            <a:lvl9pPr marL="3031808" marR="0" lvl="8"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9pPr>
          </a:lstStyle>
          <a:p>
            <a:endParaRPr dirty="0"/>
          </a:p>
        </p:txBody>
      </p:sp>
      <p:sp>
        <p:nvSpPr>
          <p:cNvPr id="26" name="Shape 26"/>
          <p:cNvSpPr txBox="1">
            <a:spLocks noGrp="1"/>
          </p:cNvSpPr>
          <p:nvPr>
            <p:ph type="body" idx="2"/>
          </p:nvPr>
        </p:nvSpPr>
        <p:spPr>
          <a:xfrm>
            <a:off x="200027" y="841454"/>
            <a:ext cx="8181899" cy="3229799"/>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810"/>
              </a:spcAft>
              <a:buClr>
                <a:srgbClr val="6D6E70"/>
              </a:buClr>
              <a:buFont typeface="Arial"/>
              <a:buNone/>
              <a:defRPr sz="1215" b="0" i="0" u="none" strike="noStrike" cap="none">
                <a:solidFill>
                  <a:srgbClr val="6D6E70"/>
                </a:solidFill>
                <a:latin typeface="Helvetica Neue Light"/>
                <a:ea typeface="Helvetica Neue Light"/>
                <a:cs typeface="Helvetica Neue Light"/>
                <a:sym typeface="Helvetica Neue Light"/>
              </a:defRPr>
            </a:lvl1pPr>
            <a:lvl2pPr marL="308610" marR="0" lvl="1" indent="0" algn="l" rtl="0">
              <a:spcBef>
                <a:spcPts val="0"/>
              </a:spcBef>
              <a:spcAft>
                <a:spcPts val="0"/>
              </a:spcAft>
              <a:buClr>
                <a:srgbClr val="6D6E70"/>
              </a:buClr>
              <a:buFont typeface="Arial"/>
              <a:buNone/>
              <a:defRPr sz="1440" b="0" i="0" u="none" strike="noStrike" cap="none">
                <a:solidFill>
                  <a:srgbClr val="6D6E70"/>
                </a:solidFill>
                <a:latin typeface="Arial"/>
                <a:ea typeface="Arial"/>
                <a:cs typeface="Arial"/>
                <a:sym typeface="Arial"/>
              </a:defRPr>
            </a:lvl2pPr>
            <a:lvl3pPr marL="617220" marR="0" lvl="2" indent="0" algn="l" rtl="0">
              <a:spcBef>
                <a:spcPts val="0"/>
              </a:spcBef>
              <a:spcAft>
                <a:spcPts val="0"/>
              </a:spcAft>
              <a:buClr>
                <a:srgbClr val="6D6E70"/>
              </a:buClr>
              <a:buFont typeface="Noto Sans Symbols"/>
              <a:buNone/>
              <a:defRPr sz="1440" b="0" i="0" u="none" strike="noStrike" cap="none">
                <a:solidFill>
                  <a:srgbClr val="6D6E70"/>
                </a:solidFill>
                <a:latin typeface="Arial"/>
                <a:ea typeface="Arial"/>
                <a:cs typeface="Arial"/>
                <a:sym typeface="Arial"/>
              </a:defRPr>
            </a:lvl3pPr>
            <a:lvl4pPr marL="925830" marR="0" lvl="3" indent="0" algn="l" rtl="0">
              <a:spcBef>
                <a:spcPts val="288"/>
              </a:spcBef>
              <a:spcAft>
                <a:spcPts val="0"/>
              </a:spcAft>
              <a:buClr>
                <a:schemeClr val="lt1"/>
              </a:buClr>
              <a:buFont typeface="Arial"/>
              <a:buNone/>
              <a:defRPr sz="1440" b="0" i="0" u="none" strike="noStrike" cap="none">
                <a:solidFill>
                  <a:schemeClr val="lt1"/>
                </a:solidFill>
                <a:latin typeface="Arial"/>
                <a:ea typeface="Arial"/>
                <a:cs typeface="Arial"/>
                <a:sym typeface="Arial"/>
              </a:defRPr>
            </a:lvl4pPr>
            <a:lvl5pPr marL="1234440" marR="0" lvl="4" indent="0" algn="l" rtl="0">
              <a:spcBef>
                <a:spcPts val="288"/>
              </a:spcBef>
              <a:spcAft>
                <a:spcPts val="0"/>
              </a:spcAft>
              <a:buClr>
                <a:schemeClr val="lt1"/>
              </a:buClr>
              <a:buFont typeface="Arial"/>
              <a:buNone/>
              <a:defRPr sz="1440" b="0" i="0" u="none" strike="noStrike" cap="none">
                <a:solidFill>
                  <a:schemeClr val="lt1"/>
                </a:solidFill>
                <a:latin typeface="Arial"/>
                <a:ea typeface="Arial"/>
                <a:cs typeface="Arial"/>
                <a:sym typeface="Arial"/>
              </a:defRPr>
            </a:lvl5pPr>
            <a:lvl6pPr marL="1797368" marR="0" lvl="5"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6pPr>
            <a:lvl7pPr marL="2208848" marR="0" lvl="6"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7pPr>
            <a:lvl8pPr marL="2620328" marR="0" lvl="7"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8pPr>
            <a:lvl9pPr marL="3031808" marR="0" lvl="8" indent="31433" algn="l" rtl="0">
              <a:spcBef>
                <a:spcPts val="288"/>
              </a:spcBef>
              <a:spcAft>
                <a:spcPts val="0"/>
              </a:spcAft>
              <a:buClr>
                <a:schemeClr val="lt1"/>
              </a:buClr>
              <a:buSzPct val="100000"/>
              <a:buFont typeface="Arial"/>
              <a:buChar char="»"/>
              <a:defRPr sz="144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5773198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876930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52158959"/>
      </p:ext>
    </p:extLst>
  </p:cSld>
  <p:clrMapOvr>
    <a:masterClrMapping/>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1_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1495602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US"/>
              <a:t>Think 2018 / 3056 / March 2018 / © 2018 IBM Corporation</a:t>
            </a:r>
          </a:p>
        </p:txBody>
      </p:sp>
      <p:sp>
        <p:nvSpPr>
          <p:cNvPr id="12" name="Text Placeholder 11"/>
          <p:cNvSpPr>
            <a:spLocks noGrp="1"/>
          </p:cNvSpPr>
          <p:nvPr>
            <p:ph type="body" sz="quarter" idx="13"/>
          </p:nvPr>
        </p:nvSpPr>
        <p:spPr>
          <a:xfrm>
            <a:off x="228600" y="201169"/>
            <a:ext cx="4114800" cy="300037"/>
          </a:xfrm>
        </p:spPr>
        <p:txBody>
          <a:bodyPr/>
          <a:lstStyle>
            <a:lvl1pPr>
              <a:defRPr sz="990"/>
            </a:lvl1pPr>
          </a:lstStyle>
          <a:p>
            <a:pPr lvl="0"/>
            <a:r>
              <a:rPr lang="en-US"/>
              <a:t>Click to 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44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6126774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eme 6A">
    <p:spTree>
      <p:nvGrpSpPr>
        <p:cNvPr id="1" name=""/>
        <p:cNvGrpSpPr/>
        <p:nvPr/>
      </p:nvGrpSpPr>
      <p:grpSpPr>
        <a:xfrm>
          <a:off x="0" y="0"/>
          <a:ext cx="0" cy="0"/>
          <a:chOff x="0" y="0"/>
          <a:chExt cx="0" cy="0"/>
        </a:xfrm>
      </p:grpSpPr>
      <p:pic>
        <p:nvPicPr>
          <p:cNvPr id="8" name="IBM_THink__0012_Theme-06-Comp-Blue-Cam-01.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spTree>
    <p:extLst>
      <p:ext uri="{BB962C8B-B14F-4D97-AF65-F5344CB8AC3E}">
        <p14:creationId xmlns:p14="http://schemas.microsoft.com/office/powerpoint/2010/main" val="8818251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eme 6B">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pic>
        <p:nvPicPr>
          <p:cNvPr id="4" name="IBM_THink__0013_Theme-06-Comp-Blue-Cam-02.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21800830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1_Cover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2932" y="216481"/>
            <a:ext cx="1297868" cy="179016"/>
          </a:xfrm>
          <a:prstGeom prst="rect">
            <a:avLst/>
          </a:prstGeom>
        </p:spPr>
      </p:pic>
      <p:sp>
        <p:nvSpPr>
          <p:cNvPr id="2" name="Footer Placeholder 1"/>
          <p:cNvSpPr>
            <a:spLocks noGrp="1"/>
          </p:cNvSpPr>
          <p:nvPr>
            <p:ph type="ftr" sz="quarter" idx="10"/>
          </p:nvPr>
        </p:nvSpPr>
        <p:spPr>
          <a:xfrm>
            <a:off x="228600" y="4828032"/>
            <a:ext cx="6400800" cy="137160"/>
          </a:xfrm>
        </p:spPr>
        <p:txBody>
          <a:bodyPr/>
          <a:lstStyle>
            <a:lvl1pPr>
              <a:defRPr>
                <a:solidFill>
                  <a:srgbClr val="FFFFFF"/>
                </a:solidFill>
              </a:defRPr>
            </a:lvl1pPr>
          </a:lstStyle>
          <a:p>
            <a:r>
              <a:rPr lang="de-DE"/>
              <a:t>Think 2018 / DOC ID / Month XX, 2018 / © 2018 IBM Corporation</a:t>
            </a:r>
            <a:endParaRPr lang="en-US"/>
          </a:p>
        </p:txBody>
      </p:sp>
      <p:sp>
        <p:nvSpPr>
          <p:cNvPr id="4" name="Title 3"/>
          <p:cNvSpPr>
            <a:spLocks noGrp="1"/>
          </p:cNvSpPr>
          <p:nvPr>
            <p:ph type="title"/>
          </p:nvPr>
        </p:nvSpPr>
        <p:spPr>
          <a:xfrm>
            <a:off x="228600" y="203782"/>
            <a:ext cx="4114801" cy="4479344"/>
          </a:xfrm>
        </p:spPr>
        <p:txBody>
          <a:bodyPr vert="horz" lIns="0" tIns="0" rIns="0" bIns="0" rtlCol="0" anchor="t" anchorCtr="0">
            <a:noAutofit/>
          </a:bodyPr>
          <a:lstStyle>
            <a:lvl1pPr>
              <a:defRPr lang="en-US" sz="1800" b="0" dirty="0">
                <a:solidFill>
                  <a:srgbClr val="FFFFFF"/>
                </a:solidFill>
              </a:defRPr>
            </a:lvl1pPr>
          </a:lstStyle>
          <a:p>
            <a:pPr lvl="0"/>
            <a:r>
              <a:rPr lang="en-US"/>
              <a:t>Click to edit Master title style</a:t>
            </a:r>
            <a:endParaRPr lang="en-US" dirty="0"/>
          </a:p>
        </p:txBody>
      </p:sp>
      <p:pic>
        <p:nvPicPr>
          <p:cNvPr id="9" name="Picture 8" descr="ibm_gry.png"/>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2" y="4705335"/>
            <a:ext cx="521589" cy="211471"/>
          </a:xfrm>
          <a:prstGeom prst="rect">
            <a:avLst/>
          </a:prstGeom>
        </p:spPr>
      </p:pic>
    </p:spTree>
    <p:extLst>
      <p:ext uri="{BB962C8B-B14F-4D97-AF65-F5344CB8AC3E}">
        <p14:creationId xmlns:p14="http://schemas.microsoft.com/office/powerpoint/2010/main" val="24219519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143500"/>
          </a:xfrm>
          <a:prstGeom prst="rect">
            <a:avLst/>
          </a:prstGeom>
        </p:spPr>
      </p:pic>
      <p:sp>
        <p:nvSpPr>
          <p:cNvPr id="2" name="Footer Placeholder 1"/>
          <p:cNvSpPr>
            <a:spLocks noGrp="1"/>
          </p:cNvSpPr>
          <p:nvPr>
            <p:ph type="ftr" sz="quarter" idx="10"/>
          </p:nvPr>
        </p:nvSpPr>
        <p:spPr>
          <a:xfrm>
            <a:off x="228600" y="4828032"/>
            <a:ext cx="6400800" cy="137160"/>
          </a:xfrm>
        </p:spPr>
        <p:txBody>
          <a:bodyPr/>
          <a:lstStyle>
            <a:lvl1pPr>
              <a:defRPr>
                <a:solidFill>
                  <a:srgbClr val="FFFFFF"/>
                </a:solidFill>
              </a:defRPr>
            </a:lvl1pPr>
          </a:lstStyle>
          <a:p>
            <a:r>
              <a:rPr lang="de-DE"/>
              <a:t>Think 2018 / DOC ID / Month XX, 2018 / © 2018 IBM Corporation</a:t>
            </a:r>
            <a:endParaRPr lang="en-US"/>
          </a:p>
        </p:txBody>
      </p:sp>
      <p:sp>
        <p:nvSpPr>
          <p:cNvPr id="4" name="Title 3"/>
          <p:cNvSpPr>
            <a:spLocks noGrp="1"/>
          </p:cNvSpPr>
          <p:nvPr>
            <p:ph type="title"/>
          </p:nvPr>
        </p:nvSpPr>
        <p:spPr>
          <a:xfrm>
            <a:off x="228600" y="203782"/>
            <a:ext cx="4114801" cy="4479344"/>
          </a:xfrm>
        </p:spPr>
        <p:txBody>
          <a:bodyPr vert="horz" lIns="0" tIns="0" rIns="0" bIns="0" rtlCol="0" anchor="t" anchorCtr="0">
            <a:noAutofit/>
          </a:bodyPr>
          <a:lstStyle>
            <a:lvl1pPr>
              <a:defRPr lang="en-US" sz="1800" b="0" dirty="0">
                <a:solidFill>
                  <a:srgbClr val="FFFFFF"/>
                </a:solidFill>
              </a:defRPr>
            </a:lvl1pPr>
          </a:lstStyle>
          <a:p>
            <a:pPr lvl="0"/>
            <a:r>
              <a:rPr lang="en-US" dirty="0"/>
              <a:t>Click to edit Master 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2932" y="216481"/>
            <a:ext cx="1297868" cy="179016"/>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spTree>
    <p:extLst>
      <p:ext uri="{BB962C8B-B14F-4D97-AF65-F5344CB8AC3E}">
        <p14:creationId xmlns:p14="http://schemas.microsoft.com/office/powerpoint/2010/main" val="213845415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heme 6C">
    <p:spTree>
      <p:nvGrpSpPr>
        <p:cNvPr id="1" name=""/>
        <p:cNvGrpSpPr/>
        <p:nvPr/>
      </p:nvGrpSpPr>
      <p:grpSpPr>
        <a:xfrm>
          <a:off x="0" y="0"/>
          <a:ext cx="0" cy="0"/>
          <a:chOff x="0" y="0"/>
          <a:chExt cx="0" cy="0"/>
        </a:xfrm>
      </p:grpSpPr>
      <p:pic>
        <p:nvPicPr>
          <p:cNvPr id="8" name="IBM_THink__0012_Theme-06-Comp-Blue-Cam-01.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spTree>
    <p:extLst>
      <p:ext uri="{BB962C8B-B14F-4D97-AF65-F5344CB8AC3E}">
        <p14:creationId xmlns:p14="http://schemas.microsoft.com/office/powerpoint/2010/main" val="356356453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heme 6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pic>
        <p:nvPicPr>
          <p:cNvPr id="4" name="IBM_THink__0013_Theme-06-Comp-Blue-Cam-02.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63080832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hoto_full blee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5" name="Picture Placeholder 5"/>
          <p:cNvSpPr>
            <a:spLocks noGrp="1"/>
          </p:cNvSpPr>
          <p:nvPr>
            <p:ph type="pic" sz="quarter" idx="13"/>
          </p:nvPr>
        </p:nvSpPr>
        <p:spPr>
          <a:xfrm>
            <a:off x="0" y="0"/>
            <a:ext cx="9144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459792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bg2"/>
                </a:solidFill>
              </a:defRPr>
            </a:lvl1pPr>
          </a:lstStyle>
          <a:p>
            <a:r>
              <a:rPr lang="en-US"/>
              <a:t>IBM Cloud / DOC ID / Month XX, 2018 / © 2018 IBM Corporation</a:t>
            </a:r>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a:t>Click to edit Master title style</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93811" y="241300"/>
            <a:ext cx="521589" cy="211455"/>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7410747" y="4604932"/>
            <a:ext cx="1574103" cy="398967"/>
          </a:xfrm>
          <a:prstGeom prst="rect">
            <a:avLst/>
          </a:prstGeom>
        </p:spPr>
      </p:pic>
      <p:pic>
        <p:nvPicPr>
          <p:cNvPr id="9" name="BCK_PEG_[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97298" y="1621624"/>
            <a:ext cx="2149404" cy="1900252"/>
          </a:xfrm>
          <a:prstGeom prst="rect">
            <a:avLst/>
          </a:prstGeom>
          <a:ln w="12700">
            <a:miter lim="400000"/>
          </a:ln>
        </p:spPr>
      </p:pic>
    </p:spTree>
    <p:extLst>
      <p:ext uri="{BB962C8B-B14F-4D97-AF65-F5344CB8AC3E}">
        <p14:creationId xmlns:p14="http://schemas.microsoft.com/office/powerpoint/2010/main" val="1827779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609603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2 Photos">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5" name="Picture Placeholder 5"/>
          <p:cNvSpPr>
            <a:spLocks noGrp="1"/>
          </p:cNvSpPr>
          <p:nvPr>
            <p:ph type="pic" sz="quarter" idx="13"/>
          </p:nvPr>
        </p:nvSpPr>
        <p:spPr>
          <a:xfrm>
            <a:off x="0" y="0"/>
            <a:ext cx="4572000" cy="5143500"/>
          </a:xfrm>
        </p:spPr>
        <p:txBody>
          <a:bodyPr vert="horz" lIns="0" tIns="0" rIns="0" bIns="0" rtlCol="0">
            <a:noAutofit/>
          </a:bodyPr>
          <a:lstStyle>
            <a:lvl1pPr>
              <a:defRPr lang="en-US" sz="1600">
                <a:solidFill>
                  <a:schemeClr val="bg2"/>
                </a:solidFill>
              </a:defRPr>
            </a:lvl1pPr>
          </a:lstStyle>
          <a:p>
            <a:pPr lvl="0"/>
            <a:r>
              <a:rPr lang="en-US"/>
              <a:t>Drag picture to placeholder or click icon to add</a:t>
            </a:r>
          </a:p>
        </p:txBody>
      </p:sp>
      <p:sp>
        <p:nvSpPr>
          <p:cNvPr id="6" name="Picture Placeholder 5"/>
          <p:cNvSpPr>
            <a:spLocks noGrp="1"/>
          </p:cNvSpPr>
          <p:nvPr>
            <p:ph type="pic" sz="quarter" idx="14"/>
          </p:nvPr>
        </p:nvSpPr>
        <p:spPr>
          <a:xfrm>
            <a:off x="4572000" y="0"/>
            <a:ext cx="4572000" cy="5143500"/>
          </a:xfrm>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06757396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6_Copy + half-image_Gray70_R">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4114800" cy="443198"/>
          </a:xfrm>
        </p:spPr>
        <p:txBody>
          <a:bodyPr>
            <a:spAutoFit/>
          </a:bodyPr>
          <a:lstStyle>
            <a:lvl1pPr marL="0" marR="0" indent="0" algn="l" defTabSz="457189" rtl="0" eaLnBrk="1" fontAlgn="auto" latinLnBrk="0" hangingPunct="1">
              <a:lnSpc>
                <a:spcPct val="90000"/>
              </a:lnSpc>
              <a:spcBef>
                <a:spcPct val="0"/>
              </a:spcBef>
              <a:spcAft>
                <a:spcPts val="0"/>
              </a:spcAft>
              <a:buClrTx/>
              <a:buSzTx/>
              <a:buFontTx/>
              <a:buNone/>
              <a:tabLst/>
              <a:defRPr sz="3200" baseline="0">
                <a:solidFill>
                  <a:schemeClr val="bg2"/>
                </a:solidFill>
              </a:defRPr>
            </a:lvl1pPr>
          </a:lstStyle>
          <a:p>
            <a:r>
              <a:rPr lang="en-US" dirty="0"/>
              <a:t>32pt title</a:t>
            </a:r>
          </a:p>
        </p:txBody>
      </p:sp>
      <p:sp>
        <p:nvSpPr>
          <p:cNvPr id="10" name="Text Placeholder 6"/>
          <p:cNvSpPr>
            <a:spLocks noGrp="1"/>
          </p:cNvSpPr>
          <p:nvPr>
            <p:ph type="body" sz="quarter" idx="16"/>
          </p:nvPr>
        </p:nvSpPr>
        <p:spPr>
          <a:xfrm>
            <a:off x="228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4710836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6_Copy + half-image_Gray70_L">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4800600" y="192025"/>
            <a:ext cx="4114800" cy="443198"/>
          </a:xfrm>
        </p:spPr>
        <p:txBody>
          <a:bodyPr>
            <a:spAutoFit/>
          </a:bodyPr>
          <a:lstStyle>
            <a:lvl1pPr>
              <a:defRPr sz="3200">
                <a:solidFill>
                  <a:schemeClr val="bg2"/>
                </a:solidFill>
              </a:defRPr>
            </a:lvl1pPr>
          </a:lstStyle>
          <a:p>
            <a:r>
              <a:rPr lang="en-US" dirty="0"/>
              <a:t>32pt title</a:t>
            </a:r>
          </a:p>
        </p:txBody>
      </p:sp>
      <p:sp>
        <p:nvSpPr>
          <p:cNvPr id="10" name="Text Placeholder 6"/>
          <p:cNvSpPr>
            <a:spLocks noGrp="1"/>
          </p:cNvSpPr>
          <p:nvPr>
            <p:ph type="body" sz="quarter" idx="16"/>
          </p:nvPr>
        </p:nvSpPr>
        <p:spPr>
          <a:xfrm>
            <a:off x="4800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289782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6_Copy + half-image_BLUE right">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4800600" y="192025"/>
            <a:ext cx="4114800" cy="443198"/>
          </a:xfrm>
        </p:spPr>
        <p:txBody>
          <a:bodyPr>
            <a:spAutoFit/>
          </a:bodyPr>
          <a:lstStyle>
            <a:lvl1pPr>
              <a:defRPr sz="3200">
                <a:solidFill>
                  <a:schemeClr val="bg2"/>
                </a:solidFill>
              </a:defRPr>
            </a:lvl1pPr>
          </a:lstStyle>
          <a:p>
            <a:r>
              <a:rPr lang="en-US" dirty="0"/>
              <a:t>32pt title</a:t>
            </a:r>
          </a:p>
        </p:txBody>
      </p:sp>
      <p:sp>
        <p:nvSpPr>
          <p:cNvPr id="10" name="Text Placeholder 6"/>
          <p:cNvSpPr>
            <a:spLocks noGrp="1"/>
          </p:cNvSpPr>
          <p:nvPr>
            <p:ph type="body" sz="quarter" idx="16"/>
          </p:nvPr>
        </p:nvSpPr>
        <p:spPr>
          <a:xfrm>
            <a:off x="4800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2823192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6_Copy + half-image_BLUE left">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chemeClr val="tx1"/>
          </a:solidFill>
        </p:spPr>
        <p:txBody>
          <a:bodyPr wrap="square" lIns="0" tIns="0" rIns="0" bIns="0" rtlCol="0" anchor="ctr">
            <a:noAutofit/>
          </a:bodyPr>
          <a:lstStyle/>
          <a:p>
            <a:pPr lvl="0"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4114800" cy="443198"/>
          </a:xfrm>
        </p:spPr>
        <p:txBody>
          <a:bodyPr>
            <a:spAutoFit/>
          </a:bodyPr>
          <a:lstStyle>
            <a:lvl1pPr marL="0" marR="0" indent="0" algn="l" defTabSz="457189" rtl="0" eaLnBrk="1" fontAlgn="auto" latinLnBrk="0" hangingPunct="1">
              <a:lnSpc>
                <a:spcPct val="90000"/>
              </a:lnSpc>
              <a:spcBef>
                <a:spcPct val="0"/>
              </a:spcBef>
              <a:spcAft>
                <a:spcPts val="0"/>
              </a:spcAft>
              <a:buClrTx/>
              <a:buSzTx/>
              <a:buFontTx/>
              <a:buNone/>
              <a:tabLst/>
              <a:defRPr sz="3200" baseline="0">
                <a:solidFill>
                  <a:schemeClr val="bg2"/>
                </a:solidFill>
              </a:defRPr>
            </a:lvl1pPr>
          </a:lstStyle>
          <a:p>
            <a:r>
              <a:rPr lang="en-US" dirty="0"/>
              <a:t>32pt title</a:t>
            </a:r>
          </a:p>
        </p:txBody>
      </p:sp>
      <p:sp>
        <p:nvSpPr>
          <p:cNvPr id="10" name="Text Placeholder 6"/>
          <p:cNvSpPr>
            <a:spLocks noGrp="1"/>
          </p:cNvSpPr>
          <p:nvPr>
            <p:ph type="body" sz="quarter" idx="16"/>
          </p:nvPr>
        </p:nvSpPr>
        <p:spPr>
          <a:xfrm>
            <a:off x="228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45619327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6_Copy + half-image_Righ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4114800" cy="443198"/>
          </a:xfrm>
        </p:spPr>
        <p:txBody>
          <a:bodyPr>
            <a:spAutoFit/>
          </a:bodyPr>
          <a:lstStyle>
            <a:lvl1pPr marL="0" marR="0" indent="0" algn="l" defTabSz="457189" rtl="0" eaLnBrk="1" fontAlgn="auto" latinLnBrk="0" hangingPunct="1">
              <a:lnSpc>
                <a:spcPct val="90000"/>
              </a:lnSpc>
              <a:spcBef>
                <a:spcPct val="0"/>
              </a:spcBef>
              <a:spcAft>
                <a:spcPts val="0"/>
              </a:spcAft>
              <a:buClrTx/>
              <a:buSzTx/>
              <a:buFontTx/>
              <a:buNone/>
              <a:tabLst/>
              <a:defRPr sz="3200" baseline="0">
                <a:solidFill>
                  <a:schemeClr val="tx1"/>
                </a:solidFill>
              </a:defRPr>
            </a:lvl1pPr>
          </a:lstStyle>
          <a:p>
            <a:r>
              <a:rPr lang="en-US" dirty="0"/>
              <a:t>32pt title</a:t>
            </a:r>
          </a:p>
        </p:txBody>
      </p:sp>
      <p:sp>
        <p:nvSpPr>
          <p:cNvPr id="10" name="Text Placeholder 6"/>
          <p:cNvSpPr>
            <a:spLocks noGrp="1"/>
          </p:cNvSpPr>
          <p:nvPr>
            <p:ph type="body" sz="quarter" idx="16"/>
          </p:nvPr>
        </p:nvSpPr>
        <p:spPr>
          <a:xfrm>
            <a:off x="228600" y="530353"/>
            <a:ext cx="4114800" cy="2323713"/>
          </a:xfrm>
        </p:spPr>
        <p:txBody>
          <a:bodyPr vert="horz" lIns="0" tIns="365760" rIns="0" bIns="0" rtlCol="0">
            <a:spAutoFit/>
          </a:bodyPr>
          <a:lstStyle>
            <a:lvl1pPr>
              <a:defRPr lang="en-US" sz="2400" dirty="0" smtClean="0">
                <a:solidFill>
                  <a:schemeClr val="tx1"/>
                </a:solidFill>
              </a:defRPr>
            </a:lvl1pPr>
            <a:lvl2pPr>
              <a:defRPr lang="en-US" sz="2400" dirty="0" smtClean="0">
                <a:solidFill>
                  <a:schemeClr val="tx1"/>
                </a:solidFill>
              </a:defRPr>
            </a:lvl2pPr>
            <a:lvl3pPr>
              <a:defRPr lang="en-US" sz="2200" dirty="0" smtClean="0">
                <a:solidFill>
                  <a:schemeClr val="tx1"/>
                </a:solidFill>
              </a:defRPr>
            </a:lvl3pPr>
            <a:lvl4pPr>
              <a:defRPr lang="en-US" sz="2200" dirty="0" smtClean="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170844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6_Copy + half-image_Lef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4800600" y="192025"/>
            <a:ext cx="4114800" cy="443198"/>
          </a:xfrm>
        </p:spPr>
        <p:txBody>
          <a:bodyPr>
            <a:spAutoFit/>
          </a:bodyPr>
          <a:lstStyle>
            <a:lvl1pPr>
              <a:defRPr sz="3200">
                <a:solidFill>
                  <a:schemeClr val="tx1"/>
                </a:solidFill>
              </a:defRPr>
            </a:lvl1pPr>
          </a:lstStyle>
          <a:p>
            <a:r>
              <a:rPr lang="en-US" dirty="0"/>
              <a:t>32pt title</a:t>
            </a:r>
          </a:p>
        </p:txBody>
      </p:sp>
      <p:sp>
        <p:nvSpPr>
          <p:cNvPr id="10" name="Text Placeholder 6"/>
          <p:cNvSpPr>
            <a:spLocks noGrp="1"/>
          </p:cNvSpPr>
          <p:nvPr>
            <p:ph type="body" sz="quarter" idx="16"/>
          </p:nvPr>
        </p:nvSpPr>
        <p:spPr>
          <a:xfrm>
            <a:off x="4800600" y="530353"/>
            <a:ext cx="4114800" cy="2323713"/>
          </a:xfrm>
        </p:spPr>
        <p:txBody>
          <a:bodyPr vert="horz" lIns="0" tIns="365760" rIns="0" bIns="0" rtlCol="0">
            <a:spAutoFit/>
          </a:bodyPr>
          <a:lstStyle>
            <a:lvl1pPr>
              <a:defRPr lang="en-US" sz="2400" dirty="0" smtClean="0">
                <a:solidFill>
                  <a:schemeClr val="tx1"/>
                </a:solidFill>
              </a:defRPr>
            </a:lvl1pPr>
            <a:lvl2pPr>
              <a:defRPr lang="en-US" sz="2400" dirty="0" smtClean="0">
                <a:solidFill>
                  <a:schemeClr val="tx1"/>
                </a:solidFill>
              </a:defRPr>
            </a:lvl2pPr>
            <a:lvl3pPr>
              <a:defRPr lang="en-US" sz="2200" dirty="0" smtClean="0">
                <a:solidFill>
                  <a:schemeClr val="tx1"/>
                </a:solidFill>
              </a:defRPr>
            </a:lvl3pPr>
            <a:lvl4pPr>
              <a:defRPr lang="en-US" sz="2200" dirty="0" smtClean="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87535919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6_Copy + 1/4 Image_Righ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6858000" y="0"/>
            <a:ext cx="2286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5511800" cy="443198"/>
          </a:xfrm>
        </p:spPr>
        <p:txBody>
          <a:bodyPr wrap="square">
            <a:spAutoFit/>
          </a:bodyPr>
          <a:lstStyle>
            <a:lvl1pPr>
              <a:defRPr sz="3200">
                <a:solidFill>
                  <a:schemeClr val="tx1"/>
                </a:solidFill>
              </a:defRPr>
            </a:lvl1pPr>
          </a:lstStyle>
          <a:p>
            <a:r>
              <a:rPr lang="en-US" dirty="0"/>
              <a:t>32pt title</a:t>
            </a:r>
          </a:p>
        </p:txBody>
      </p:sp>
      <p:sp>
        <p:nvSpPr>
          <p:cNvPr id="10" name="Text Placeholder 6"/>
          <p:cNvSpPr>
            <a:spLocks noGrp="1"/>
          </p:cNvSpPr>
          <p:nvPr>
            <p:ph type="body" sz="quarter" idx="16"/>
          </p:nvPr>
        </p:nvSpPr>
        <p:spPr>
          <a:xfrm>
            <a:off x="228600" y="530353"/>
            <a:ext cx="5511800" cy="2323713"/>
          </a:xfrm>
        </p:spPr>
        <p:txBody>
          <a:bodyPr vert="horz" lIns="0" tIns="365760" rIns="0" bIns="0" rtlCol="0">
            <a:sp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9980381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6_Copy + 1/4 Image_Lef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2286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514601" y="192025"/>
            <a:ext cx="5511800" cy="443198"/>
          </a:xfrm>
        </p:spPr>
        <p:txBody>
          <a:bodyPr wrap="square">
            <a:spAutoFit/>
          </a:bodyPr>
          <a:lstStyle>
            <a:lvl1pPr>
              <a:defRPr sz="3200" baseline="0">
                <a:solidFill>
                  <a:schemeClr val="tx1"/>
                </a:solidFill>
              </a:defRPr>
            </a:lvl1pPr>
          </a:lstStyle>
          <a:p>
            <a:r>
              <a:rPr lang="en-US" dirty="0"/>
              <a:t>32pt title</a:t>
            </a:r>
          </a:p>
        </p:txBody>
      </p:sp>
      <p:sp>
        <p:nvSpPr>
          <p:cNvPr id="10" name="Text Placeholder 6"/>
          <p:cNvSpPr>
            <a:spLocks noGrp="1"/>
          </p:cNvSpPr>
          <p:nvPr>
            <p:ph type="body" sz="quarter" idx="16"/>
          </p:nvPr>
        </p:nvSpPr>
        <p:spPr>
          <a:xfrm>
            <a:off x="2514601" y="530353"/>
            <a:ext cx="5511800" cy="2323713"/>
          </a:xfrm>
        </p:spPr>
        <p:txBody>
          <a:bodyPr vert="horz" lIns="0" tIns="365760" rIns="0" bIns="0" rtlCol="0">
            <a:sp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3379228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6_Bar Blue70_L">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2286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baseline="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78334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74246433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6_Bar_Blue70_3/4Photo_R">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228600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10"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5625139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6_Bar Blue70_R">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6858000" y="0"/>
            <a:ext cx="2286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42464415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6_Bar_Blue70_3/4Photo_L">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6858000" y="0"/>
            <a:ext cx="2286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10"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3825175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107546793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6_Bar Gray70_3/4Photo_R">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228600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56329926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6_Bar Gray70_Righ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685800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1330948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T6_Bar Gray70_3/4Photo_L">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685800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7027293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6_Half Copy + 3 Box">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858000" y="5143500"/>
            <a:ext cx="2057400" cy="137160"/>
          </a:xfrm>
        </p:spPr>
        <p:txBody>
          <a:bodyPr/>
          <a:lstStyle>
            <a:lvl1pPr>
              <a:defRPr>
                <a:solidFill>
                  <a:schemeClr val="tx1"/>
                </a:solidFill>
              </a:defRPr>
            </a:lvl1pPr>
          </a:lstStyle>
          <a:p>
            <a:fld id="{D0BE6F14-FF48-0F4F-A8AA-2E3F25371E4A}"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12" name="Text Placeholder 11"/>
          <p:cNvSpPr>
            <a:spLocks noGrp="1"/>
          </p:cNvSpPr>
          <p:nvPr>
            <p:ph type="body" sz="quarter" idx="13" hasCustomPrompt="1"/>
          </p:nvPr>
        </p:nvSpPr>
        <p:spPr>
          <a:xfrm>
            <a:off x="228600" y="146051"/>
            <a:ext cx="4114800" cy="492443"/>
          </a:xfrm>
        </p:spPr>
        <p:txBody>
          <a:bodyPr>
            <a:spAutoFit/>
          </a:bodyPr>
          <a:lstStyle>
            <a:lvl1pPr>
              <a:defRPr sz="3200">
                <a:solidFill>
                  <a:schemeClr val="tx1"/>
                </a:solidFill>
              </a:defRPr>
            </a:lvl1pPr>
          </a:lstStyle>
          <a:p>
            <a:pPr lvl="0"/>
            <a:r>
              <a:rPr lang="en-US" dirty="0"/>
              <a:t>32pt title</a:t>
            </a:r>
          </a:p>
        </p:txBody>
      </p:sp>
      <p:sp>
        <p:nvSpPr>
          <p:cNvPr id="7" name="Text Placeholder 6"/>
          <p:cNvSpPr>
            <a:spLocks noGrp="1"/>
          </p:cNvSpPr>
          <p:nvPr>
            <p:ph type="body" sz="quarter" idx="14"/>
          </p:nvPr>
        </p:nvSpPr>
        <p:spPr>
          <a:xfrm>
            <a:off x="228600" y="532130"/>
            <a:ext cx="4114800" cy="1808187"/>
          </a:xfrm>
        </p:spPr>
        <p:txBody>
          <a:bodyPr vert="horz" lIns="0" tIns="365760" rIns="0" bIns="0" rtlCol="0">
            <a:no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13"/>
          <p:cNvSpPr>
            <a:spLocks noGrp="1"/>
          </p:cNvSpPr>
          <p:nvPr>
            <p:ph sz="quarter" idx="17"/>
          </p:nvPr>
        </p:nvSpPr>
        <p:spPr>
          <a:xfrm>
            <a:off x="4572001" y="2571750"/>
            <a:ext cx="4572000" cy="2571750"/>
          </a:xfrm>
          <a:solidFill>
            <a:schemeClr val="accent2"/>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1" name="Content Placeholder 7"/>
          <p:cNvSpPr>
            <a:spLocks noGrp="1"/>
          </p:cNvSpPr>
          <p:nvPr>
            <p:ph sz="quarter" idx="15"/>
          </p:nvPr>
        </p:nvSpPr>
        <p:spPr>
          <a:xfrm>
            <a:off x="6858000" y="0"/>
            <a:ext cx="2286000" cy="2571750"/>
          </a:xfrm>
          <a:solidFill>
            <a:schemeClr val="bg1"/>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3" name="Content Placeholder 9"/>
          <p:cNvSpPr>
            <a:spLocks noGrp="1"/>
          </p:cNvSpPr>
          <p:nvPr>
            <p:ph sz="quarter" idx="16"/>
          </p:nvPr>
        </p:nvSpPr>
        <p:spPr>
          <a:xfrm>
            <a:off x="4572000" y="0"/>
            <a:ext cx="2286000" cy="2571750"/>
          </a:xfrm>
          <a:solidFill>
            <a:schemeClr val="accent3"/>
          </a:solidFill>
        </p:spPr>
        <p:txBody>
          <a:bodyPr vert="horz" lIns="228600" tIns="192024" rIns="228600" bIns="228600" rtlCol="0">
            <a:noAutofit/>
          </a:bodyPr>
          <a:lstStyle>
            <a:lvl1pPr>
              <a:defRPr lang="en-US" sz="1400" dirty="0" smtClean="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634255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6_Half Copy + 3 Box_Lef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858000" y="5143500"/>
            <a:ext cx="2057400" cy="137160"/>
          </a:xfrm>
        </p:spPr>
        <p:txBody>
          <a:bodyPr/>
          <a:lstStyle>
            <a:lvl1pPr>
              <a:defRPr>
                <a:solidFill>
                  <a:schemeClr val="tx1"/>
                </a:solidFill>
              </a:defRPr>
            </a:lvl1pPr>
          </a:lstStyle>
          <a:p>
            <a:fld id="{D0BE6F14-FF48-0F4F-A8AA-2E3F25371E4A}"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12" name="Text Placeholder 11"/>
          <p:cNvSpPr>
            <a:spLocks noGrp="1"/>
          </p:cNvSpPr>
          <p:nvPr>
            <p:ph type="body" sz="quarter" idx="13" hasCustomPrompt="1"/>
          </p:nvPr>
        </p:nvSpPr>
        <p:spPr>
          <a:xfrm>
            <a:off x="4800600" y="146051"/>
            <a:ext cx="4114800" cy="492443"/>
          </a:xfrm>
        </p:spPr>
        <p:txBody>
          <a:bodyPr>
            <a:spAutoFit/>
          </a:bodyPr>
          <a:lstStyle>
            <a:lvl1pPr>
              <a:defRPr sz="3200" baseline="0">
                <a:solidFill>
                  <a:schemeClr val="tx1"/>
                </a:solidFill>
              </a:defRPr>
            </a:lvl1pPr>
          </a:lstStyle>
          <a:p>
            <a:pPr lvl="0"/>
            <a:r>
              <a:rPr lang="en-US" dirty="0"/>
              <a:t>32pt title</a:t>
            </a:r>
          </a:p>
        </p:txBody>
      </p:sp>
      <p:sp>
        <p:nvSpPr>
          <p:cNvPr id="7" name="Text Placeholder 6"/>
          <p:cNvSpPr>
            <a:spLocks noGrp="1"/>
          </p:cNvSpPr>
          <p:nvPr>
            <p:ph type="body" sz="quarter" idx="14"/>
          </p:nvPr>
        </p:nvSpPr>
        <p:spPr>
          <a:xfrm>
            <a:off x="4800600" y="532130"/>
            <a:ext cx="4114800" cy="1808187"/>
          </a:xfrm>
        </p:spPr>
        <p:txBody>
          <a:bodyPr vert="horz" lIns="0" tIns="365760" rIns="0" bIns="0" rtlCol="0">
            <a:no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13"/>
          <p:cNvSpPr>
            <a:spLocks noGrp="1"/>
          </p:cNvSpPr>
          <p:nvPr>
            <p:ph sz="quarter" idx="17"/>
          </p:nvPr>
        </p:nvSpPr>
        <p:spPr>
          <a:xfrm>
            <a:off x="0" y="2571750"/>
            <a:ext cx="4572000" cy="2571750"/>
          </a:xfrm>
          <a:solidFill>
            <a:schemeClr val="accent2"/>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1" name="Content Placeholder 7"/>
          <p:cNvSpPr>
            <a:spLocks noGrp="1"/>
          </p:cNvSpPr>
          <p:nvPr>
            <p:ph sz="quarter" idx="15"/>
          </p:nvPr>
        </p:nvSpPr>
        <p:spPr>
          <a:xfrm>
            <a:off x="2285999" y="0"/>
            <a:ext cx="2286000" cy="2571750"/>
          </a:xfrm>
          <a:solidFill>
            <a:schemeClr val="bg1"/>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3" name="Content Placeholder 9"/>
          <p:cNvSpPr>
            <a:spLocks noGrp="1"/>
          </p:cNvSpPr>
          <p:nvPr>
            <p:ph sz="quarter" idx="16"/>
          </p:nvPr>
        </p:nvSpPr>
        <p:spPr>
          <a:xfrm>
            <a:off x="-1" y="0"/>
            <a:ext cx="2286000" cy="2571750"/>
          </a:xfrm>
          <a:solidFill>
            <a:schemeClr val="accent3"/>
          </a:solidFill>
        </p:spPr>
        <p:txBody>
          <a:bodyPr vert="horz" lIns="228600" tIns="192024" rIns="228600" bIns="228600" rtlCol="0">
            <a:noAutofit/>
          </a:bodyPr>
          <a:lstStyle>
            <a:lvl1pPr>
              <a:defRPr lang="en-US" sz="1400" dirty="0" smtClean="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951099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6_Copy Full Frame">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9" name="Title 1"/>
          <p:cNvSpPr>
            <a:spLocks noGrp="1"/>
          </p:cNvSpPr>
          <p:nvPr>
            <p:ph type="title" hasCustomPrompt="1"/>
          </p:nvPr>
        </p:nvSpPr>
        <p:spPr>
          <a:xfrm>
            <a:off x="228600" y="192025"/>
            <a:ext cx="6858000" cy="443198"/>
          </a:xfrm>
        </p:spPr>
        <p:txBody>
          <a:bodyPr wrap="square">
            <a:spAutoFit/>
          </a:bodyPr>
          <a:lstStyle>
            <a:lvl1pPr>
              <a:defRPr sz="3200" baseline="0">
                <a:solidFill>
                  <a:schemeClr val="tx1"/>
                </a:solidFill>
              </a:defRPr>
            </a:lvl1pPr>
          </a:lstStyle>
          <a:p>
            <a:pPr lvl="0"/>
            <a:r>
              <a:rPr lang="en-US" dirty="0"/>
              <a:t>32pt title</a:t>
            </a:r>
          </a:p>
        </p:txBody>
      </p:sp>
      <p:sp>
        <p:nvSpPr>
          <p:cNvPr id="10" name="Text Placeholder 6"/>
          <p:cNvSpPr>
            <a:spLocks noGrp="1"/>
          </p:cNvSpPr>
          <p:nvPr>
            <p:ph type="body" sz="quarter" idx="16"/>
          </p:nvPr>
        </p:nvSpPr>
        <p:spPr>
          <a:xfrm>
            <a:off x="228600" y="530353"/>
            <a:ext cx="6858000" cy="2323713"/>
          </a:xfrm>
        </p:spPr>
        <p:txBody>
          <a:bodyPr vert="horz" lIns="0" tIns="365760" rIns="0" bIns="0" rtlCol="0">
            <a:sp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95297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3"/>
          </p:nvPr>
        </p:nvSpPr>
        <p:spPr>
          <a:xfrm>
            <a:off x="2514600" y="1116013"/>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4"/>
          </p:nvPr>
        </p:nvSpPr>
        <p:spPr>
          <a:xfrm>
            <a:off x="4700392" y="1051560"/>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3378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6_Headline Only Full Frame">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9" name="Title 1"/>
          <p:cNvSpPr>
            <a:spLocks noGrp="1"/>
          </p:cNvSpPr>
          <p:nvPr>
            <p:ph type="title" hasCustomPrompt="1"/>
          </p:nvPr>
        </p:nvSpPr>
        <p:spPr>
          <a:xfrm>
            <a:off x="228600" y="192025"/>
            <a:ext cx="6858000" cy="443198"/>
          </a:xfrm>
        </p:spPr>
        <p:txBody>
          <a:bodyPr wrap="square">
            <a:spAutoFit/>
          </a:bodyPr>
          <a:lstStyle>
            <a:lvl1pPr>
              <a:defRPr sz="3200" baseline="0">
                <a:solidFill>
                  <a:schemeClr val="tx1"/>
                </a:solidFill>
              </a:defRPr>
            </a:lvl1pPr>
          </a:lstStyle>
          <a:p>
            <a:pPr lvl="0"/>
            <a:r>
              <a:rPr lang="en-US" dirty="0"/>
              <a:t>32pt title</a:t>
            </a:r>
          </a:p>
        </p:txBody>
      </p:sp>
    </p:spTree>
    <p:extLst>
      <p:ext uri="{BB962C8B-B14F-4D97-AF65-F5344CB8AC3E}">
        <p14:creationId xmlns:p14="http://schemas.microsoft.com/office/powerpoint/2010/main" val="6878971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6_Header + Text Blue70_L">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p:nvPr>
        </p:nvSpPr>
        <p:spPr>
          <a:xfrm>
            <a:off x="2520951" y="166160"/>
            <a:ext cx="5575300" cy="1962076"/>
          </a:xfrm>
        </p:spPr>
        <p:txBody>
          <a:bodyPr wrap="square">
            <a:spAutoFit/>
          </a:bodyPr>
          <a:lstStyle>
            <a:lvl1pPr>
              <a:defRPr sz="2400">
                <a:solidFill>
                  <a:schemeClr val="tx1"/>
                </a:solidFill>
              </a:defRPr>
            </a:lvl1pPr>
            <a:lvl2pPr marL="228594" indent="-228594">
              <a:tabLst/>
              <a:defRPr sz="2400">
                <a:solidFill>
                  <a:schemeClr val="tx1"/>
                </a:solidFill>
              </a:defRPr>
            </a:lvl2pPr>
            <a:lvl3pPr marL="457189" indent="-171446">
              <a:tabLst/>
              <a:defRPr sz="2200">
                <a:solidFill>
                  <a:schemeClr val="tx1"/>
                </a:solidFill>
              </a:defRPr>
            </a:lvl3pPr>
            <a:lvl4pPr marL="742931" indent="-228594">
              <a:tabLst/>
              <a:defRPr sz="22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2493354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6_Header + Chart Title_Blue70_R">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685800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28600" y="153460"/>
            <a:ext cx="5575300" cy="430887"/>
          </a:xfrm>
        </p:spPr>
        <p:txBody>
          <a:bodyPr wrap="square">
            <a:spAutoFit/>
          </a:bodyPr>
          <a:lstStyle>
            <a:lvl1pPr>
              <a:defRPr sz="2800" baseline="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10800822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6_Header + Chart Title_Blue70_L">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514600" y="153460"/>
            <a:ext cx="5575300" cy="430887"/>
          </a:xfrm>
        </p:spPr>
        <p:txBody>
          <a:bodyPr wrap="square">
            <a:spAutoFit/>
          </a:bodyPr>
          <a:lstStyle>
            <a:lvl1pPr>
              <a:defRPr sz="2800" baseline="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99352998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6_Header + Text Gray70">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p:nvPr>
        </p:nvSpPr>
        <p:spPr>
          <a:xfrm>
            <a:off x="2520951" y="168276"/>
            <a:ext cx="5575300" cy="1962076"/>
          </a:xfrm>
        </p:spPr>
        <p:txBody>
          <a:bodyPr wrap="square">
            <a:spAutoFit/>
          </a:bodyPr>
          <a:lstStyle>
            <a:lvl1pPr>
              <a:defRPr sz="2400">
                <a:solidFill>
                  <a:schemeClr val="tx1"/>
                </a:solidFill>
              </a:defRPr>
            </a:lvl1pPr>
            <a:lvl2pPr marL="228594" indent="-228594">
              <a:tabLst/>
              <a:defRPr sz="2400">
                <a:solidFill>
                  <a:schemeClr val="tx1"/>
                </a:solidFill>
              </a:defRPr>
            </a:lvl2pPr>
            <a:lvl3pPr marL="457189" indent="-171446">
              <a:tabLst/>
              <a:defRPr sz="2200">
                <a:solidFill>
                  <a:schemeClr val="tx1"/>
                </a:solidFill>
              </a:defRPr>
            </a:lvl3pPr>
            <a:lvl4pPr marL="742931" indent="-228594">
              <a:tabLst/>
              <a:defRPr sz="22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47198002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6_Header + Chart Title_CoolGray60_L">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520951" y="155576"/>
            <a:ext cx="5575300" cy="430887"/>
          </a:xfrm>
        </p:spPr>
        <p:txBody>
          <a:bodyPr wrap="square">
            <a:spAutoFit/>
          </a:bodyPr>
          <a:lstStyle>
            <a:lvl1pPr>
              <a:defRPr sz="280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9370454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6_Header + Chart Title_CoolGray60_R">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685800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28600" y="153460"/>
            <a:ext cx="5575300" cy="430887"/>
          </a:xfrm>
        </p:spPr>
        <p:txBody>
          <a:bodyPr wrap="square">
            <a:spAutoFit/>
          </a:bodyPr>
          <a:lstStyle>
            <a:lvl1pPr>
              <a:defRPr sz="2800" baseline="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6653020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6_fact, number, pic - Blue70_L">
    <p:bg>
      <p:bgPr>
        <a:solidFill>
          <a:srgbClr val="C9DEF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94438"/>
            <a:ext cx="4108450" cy="775597"/>
          </a:xfrm>
        </p:spPr>
        <p:txBody>
          <a:bodyPr wrap="square">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28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407373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T6_fact, number, pic - Blue70_">
    <p:bg>
      <p:bgPr>
        <a:solidFill>
          <a:srgbClr val="C9DEFF"/>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4800600" y="194438"/>
            <a:ext cx="4108450" cy="775597"/>
          </a:xfrm>
        </p:spPr>
        <p:txBody>
          <a:bodyPr wrap="square">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4800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7021474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6_fact, number, pic_Gray 70_R">
    <p:bg>
      <p:bgPr>
        <a:solidFill>
          <a:srgbClr val="A4A4A4"/>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94438"/>
            <a:ext cx="4114800" cy="775597"/>
          </a:xfrm>
        </p:spPr>
        <p:txBody>
          <a:bodyPr>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28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874192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3213487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6_fact, number, pic_Gray 70_L">
    <p:bg>
      <p:bgPr>
        <a:solidFill>
          <a:srgbClr val="A4A4A4"/>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4800600" y="194438"/>
            <a:ext cx="4114800" cy="775597"/>
          </a:xfrm>
        </p:spPr>
        <p:txBody>
          <a:bodyPr>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4800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2649847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p:cSld name="T6_Big Text">
    <p:bg>
      <p:bgPr>
        <a:solidFill>
          <a:srgbClr val="5656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25477"/>
            <a:ext cx="8686800" cy="4473575"/>
          </a:xfrm>
        </p:spPr>
        <p:txBody>
          <a:bodyPr/>
          <a:lstStyle>
            <a:lvl1pPr>
              <a:lnSpc>
                <a:spcPct val="90000"/>
              </a:lnSpc>
              <a:defRPr sz="9600" b="1">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3186312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6_Quote">
    <p:bg>
      <p:bgPr>
        <a:solidFill>
          <a:srgbClr val="56565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sp>
        <p:nvSpPr>
          <p:cNvPr id="5" name="Title 4"/>
          <p:cNvSpPr>
            <a:spLocks noGrp="1"/>
          </p:cNvSpPr>
          <p:nvPr>
            <p:ph type="title" hasCustomPrompt="1"/>
          </p:nvPr>
        </p:nvSpPr>
        <p:spPr>
          <a:xfrm>
            <a:off x="228600" y="191644"/>
            <a:ext cx="5556250" cy="443198"/>
          </a:xfrm>
        </p:spPr>
        <p:txBody>
          <a:bodyPr wrap="square">
            <a:spAutoFit/>
          </a:bodyPr>
          <a:lstStyle>
            <a:lvl1pPr marL="228594" indent="-228594">
              <a:tabLst/>
              <a:defRPr sz="3200" baseline="0">
                <a:solidFill>
                  <a:schemeClr val="bg2"/>
                </a:solidFill>
              </a:defRPr>
            </a:lvl1pPr>
          </a:lstStyle>
          <a:p>
            <a:r>
              <a:rPr lang="en-US" dirty="0"/>
              <a:t>“	Quote text goes here</a:t>
            </a:r>
          </a:p>
        </p:txBody>
      </p:sp>
      <p:sp>
        <p:nvSpPr>
          <p:cNvPr id="10" name="Text Placeholder 9"/>
          <p:cNvSpPr>
            <a:spLocks noGrp="1"/>
          </p:cNvSpPr>
          <p:nvPr>
            <p:ph type="body" sz="quarter" idx="12"/>
          </p:nvPr>
        </p:nvSpPr>
        <p:spPr>
          <a:xfrm>
            <a:off x="228600" y="3413821"/>
            <a:ext cx="4114800" cy="1231106"/>
          </a:xfrm>
        </p:spPr>
        <p:txBody>
          <a:bodyPr tIns="457200">
            <a:spAutoFit/>
          </a:bodyPr>
          <a:lstStyle>
            <a:lvl1pPr marL="228594" indent="0">
              <a:spcBef>
                <a:spcPts val="0"/>
              </a:spcBef>
              <a:buFont typeface="Arial" charset="0"/>
              <a:buNone/>
              <a:tabLst/>
              <a:defRPr sz="2000" b="1">
                <a:solidFill>
                  <a:schemeClr val="bg2"/>
                </a:solidFill>
              </a:defRPr>
            </a:lvl1pPr>
            <a:lvl2pPr marL="228594" indent="0">
              <a:spcBef>
                <a:spcPts val="0"/>
              </a:spcBef>
              <a:buNone/>
              <a:tabLst/>
              <a:defRPr sz="2000" i="1">
                <a:solidFill>
                  <a:schemeClr val="bg2"/>
                </a:solidFill>
              </a:defRPr>
            </a:lvl2pPr>
            <a:lvl3pPr marL="223832" indent="0">
              <a:spcBef>
                <a:spcPts val="0"/>
              </a:spcBef>
              <a:buNone/>
              <a:defRPr sz="2000"/>
            </a:lvl3pPr>
            <a:lvl4pPr marL="457189" indent="0">
              <a:spcBef>
                <a:spcPts val="0"/>
              </a:spcBef>
              <a:buNone/>
              <a:defRPr sz="2000"/>
            </a:lvl4pPr>
            <a:lvl5pPr marL="630221" indent="0">
              <a:spcBef>
                <a:spcPts val="0"/>
              </a:spcBef>
              <a:buNone/>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5066725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p:cSld name="T6_ibm sign-off">
    <p:bg>
      <p:bgPr>
        <a:solidFill>
          <a:srgbClr val="56565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86576296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p:cSld name="T6_Blank_Gray 15 Background">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164009997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p:cSld name="T6_Blank_Gray 70 Background">
    <p:bg>
      <p:bgPr>
        <a:solidFill>
          <a:srgbClr val="56565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88569556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p:cSld name="T6_Blank_Blue 70 Background">
    <p:bg>
      <p:bgPr>
        <a:solidFill>
          <a:srgbClr val="054ADA"/>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25900104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p:cSld name="Black_Video Roll or Instructions">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2" name="Title 1"/>
          <p:cNvSpPr>
            <a:spLocks noGrp="1"/>
          </p:cNvSpPr>
          <p:nvPr>
            <p:ph type="title" hasCustomPrompt="1"/>
          </p:nvPr>
        </p:nvSpPr>
        <p:spPr>
          <a:xfrm>
            <a:off x="228600" y="2348565"/>
            <a:ext cx="8686800" cy="443198"/>
          </a:xfrm>
        </p:spPr>
        <p:txBody>
          <a:bodyPr anchor="ctr" anchorCtr="1">
            <a:spAutoFit/>
          </a:bodyPr>
          <a:lstStyle>
            <a:lvl1pPr>
              <a:defRPr>
                <a:solidFill>
                  <a:srgbClr val="FFFF00"/>
                </a:solidFill>
              </a:defRPr>
            </a:lvl1pPr>
          </a:lstStyle>
          <a:p>
            <a:r>
              <a:rPr lang="en-US" dirty="0"/>
              <a:t>Video Roll or Instructions</a:t>
            </a:r>
          </a:p>
        </p:txBody>
      </p:sp>
    </p:spTree>
    <p:extLst>
      <p:ext uri="{BB962C8B-B14F-4D97-AF65-F5344CB8AC3E}">
        <p14:creationId xmlns:p14="http://schemas.microsoft.com/office/powerpoint/2010/main" val="108625102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6_Bar Gray70_1/2Photo_Right">
    <p:bg>
      <p:bgPr>
        <a:solidFill>
          <a:srgbClr val="EBEBE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408465788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TEXTS">
    <p:spTree>
      <p:nvGrpSpPr>
        <p:cNvPr id="1" name=""/>
        <p:cNvGrpSpPr/>
        <p:nvPr/>
      </p:nvGrpSpPr>
      <p:grpSpPr>
        <a:xfrm>
          <a:off x="0" y="0"/>
          <a:ext cx="0" cy="0"/>
          <a:chOff x="0" y="0"/>
          <a:chExt cx="0" cy="0"/>
        </a:xfrm>
      </p:grpSpPr>
      <p:sp>
        <p:nvSpPr>
          <p:cNvPr id="7" name="Segnaposto testo 4"/>
          <p:cNvSpPr>
            <a:spLocks noGrp="1"/>
          </p:cNvSpPr>
          <p:nvPr>
            <p:ph type="body" sz="quarter" idx="16" hasCustomPrompt="1"/>
          </p:nvPr>
        </p:nvSpPr>
        <p:spPr>
          <a:xfrm>
            <a:off x="540000" y="945000"/>
            <a:ext cx="3708000" cy="3645000"/>
          </a:xfrm>
          <a:prstGeom prst="rect">
            <a:avLst/>
          </a:prstGeom>
        </p:spPr>
        <p:txBody>
          <a:bodyPr vert="horz" lIns="0" tIns="0" rIns="0" bIns="0" anchor="t" anchorCtr="0"/>
          <a:lstStyle>
            <a:lvl1pPr marL="0" indent="0" algn="l">
              <a:lnSpc>
                <a:spcPts val="1650"/>
              </a:lnSpc>
              <a:spcBef>
                <a:spcPts val="0"/>
              </a:spcBef>
              <a:buNone/>
              <a:defRPr sz="1050" b="0" i="0" u="none" kern="1200" baseline="0">
                <a:solidFill>
                  <a:schemeClr val="accent2"/>
                </a:solidFill>
                <a:uFill>
                  <a:solidFill>
                    <a:srgbClr val="291C1D"/>
                  </a:solidFill>
                </a:uFill>
                <a:latin typeface="+mn-lt"/>
                <a:ea typeface="Adobe 仿宋 Std R"/>
              </a:defRPr>
            </a:lvl1pPr>
          </a:lstStyle>
          <a:p>
            <a:pPr lvl="0"/>
            <a:r>
              <a:rPr lang="it-IT" dirty="0"/>
              <a:t>Text lorem ipsum</a:t>
            </a:r>
          </a:p>
        </p:txBody>
      </p:sp>
      <p:sp>
        <p:nvSpPr>
          <p:cNvPr id="9" name="Segnaposto testo 4"/>
          <p:cNvSpPr>
            <a:spLocks noGrp="1"/>
          </p:cNvSpPr>
          <p:nvPr>
            <p:ph type="body" sz="quarter" idx="14" hasCustomPrompt="1"/>
          </p:nvPr>
        </p:nvSpPr>
        <p:spPr>
          <a:xfrm>
            <a:off x="540002" y="154051"/>
            <a:ext cx="6055533" cy="241556"/>
          </a:xfrm>
          <a:prstGeom prst="rect">
            <a:avLst/>
          </a:prstGeom>
        </p:spPr>
        <p:txBody>
          <a:bodyPr vert="horz" lIns="0" tIns="0" rIns="0" bIns="0" anchor="ctr" anchorCtr="0"/>
          <a:lstStyle>
            <a:lvl1pPr marL="0" indent="0" algn="l">
              <a:lnSpc>
                <a:spcPts val="1650"/>
              </a:lnSpc>
              <a:spcBef>
                <a:spcPts val="0"/>
              </a:spcBef>
              <a:buNone/>
              <a:defRPr sz="1650" b="1" i="0" u="none" kern="1200" baseline="0">
                <a:solidFill>
                  <a:schemeClr val="accent1"/>
                </a:solidFill>
                <a:uFill>
                  <a:solidFill>
                    <a:srgbClr val="291C1D"/>
                  </a:solidFill>
                </a:uFill>
                <a:latin typeface="+mn-lt"/>
                <a:ea typeface="Adobe 仿宋 Std R"/>
              </a:defRPr>
            </a:lvl1pPr>
          </a:lstStyle>
          <a:p>
            <a:pPr lvl="0"/>
            <a:r>
              <a:rPr lang="it-IT" dirty="0"/>
              <a:t>Title here</a:t>
            </a:r>
          </a:p>
        </p:txBody>
      </p:sp>
      <p:sp>
        <p:nvSpPr>
          <p:cNvPr id="10" name="Segnaposto testo 4"/>
          <p:cNvSpPr>
            <a:spLocks noGrp="1"/>
          </p:cNvSpPr>
          <p:nvPr>
            <p:ph type="body" sz="quarter" idx="18" hasCustomPrompt="1"/>
          </p:nvPr>
        </p:nvSpPr>
        <p:spPr>
          <a:xfrm>
            <a:off x="4860000" y="944999"/>
            <a:ext cx="3708000" cy="3645000"/>
          </a:xfrm>
          <a:prstGeom prst="rect">
            <a:avLst/>
          </a:prstGeom>
        </p:spPr>
        <p:txBody>
          <a:bodyPr vert="horz" lIns="0" tIns="0" rIns="0" bIns="0" anchor="t" anchorCtr="0"/>
          <a:lstStyle>
            <a:lvl1pPr marL="148496" indent="-134997" algn="l">
              <a:lnSpc>
                <a:spcPts val="1650"/>
              </a:lnSpc>
              <a:spcBef>
                <a:spcPts val="0"/>
              </a:spcBef>
              <a:buFont typeface="Arial"/>
              <a:buChar char="•"/>
              <a:defRPr sz="1050" b="0" i="0" u="none" kern="1200" baseline="0">
                <a:solidFill>
                  <a:schemeClr val="accent2"/>
                </a:solidFill>
                <a:uFill>
                  <a:solidFill>
                    <a:srgbClr val="291C1D"/>
                  </a:solidFill>
                </a:uFill>
                <a:latin typeface="+mn-lt"/>
                <a:ea typeface="Adobe 仿宋 Std R"/>
              </a:defRPr>
            </a:lvl1pPr>
          </a:lstStyle>
          <a:p>
            <a:pPr lvl="0"/>
            <a:r>
              <a:rPr lang="it-IT" dirty="0"/>
              <a:t>Bullet text</a:t>
            </a:r>
          </a:p>
        </p:txBody>
      </p:sp>
      <p:sp>
        <p:nvSpPr>
          <p:cNvPr id="12" name="Segnaposto numero diapositiva 6"/>
          <p:cNvSpPr>
            <a:spLocks noGrp="1"/>
          </p:cNvSpPr>
          <p:nvPr>
            <p:ph type="sldNum" sz="quarter" idx="4"/>
          </p:nvPr>
        </p:nvSpPr>
        <p:spPr>
          <a:xfrm>
            <a:off x="8451451" y="4941001"/>
            <a:ext cx="320558" cy="149699"/>
          </a:xfrm>
          <a:prstGeom prst="rect">
            <a:avLst/>
          </a:prstGeom>
        </p:spPr>
        <p:txBody>
          <a:bodyPr vert="horz" lIns="0" tIns="0" rIns="0" bIns="0" rtlCol="0" anchor="t" anchorCtr="0"/>
          <a:lstStyle>
            <a:lvl1pPr algn="l">
              <a:defRPr sz="600" baseline="0">
                <a:solidFill>
                  <a:schemeClr val="accent2"/>
                </a:solidFill>
                <a:latin typeface="+mn-lt"/>
              </a:defRPr>
            </a:lvl1pPr>
          </a:lstStyle>
          <a:p>
            <a:fld id="{9648F461-6B1C-CA42-A063-2DCE900AB2CB}" type="slidenum">
              <a:rPr lang="it-IT">
                <a:solidFill>
                  <a:srgbClr val="898C8A"/>
                </a:solidFill>
              </a:rPr>
              <a:pPr/>
              <a:t>‹N°›</a:t>
            </a:fld>
            <a:endParaRPr lang="it-IT">
              <a:solidFill>
                <a:srgbClr val="898C8A"/>
              </a:solidFill>
            </a:endParaRPr>
          </a:p>
        </p:txBody>
      </p:sp>
      <p:sp>
        <p:nvSpPr>
          <p:cNvPr id="8" name="Segnaposto data 7"/>
          <p:cNvSpPr>
            <a:spLocks noGrp="1"/>
          </p:cNvSpPr>
          <p:nvPr>
            <p:ph type="dt" sz="half" idx="19"/>
          </p:nvPr>
        </p:nvSpPr>
        <p:spPr>
          <a:xfrm>
            <a:off x="6611394" y="4941001"/>
            <a:ext cx="1420768" cy="154898"/>
          </a:xfrm>
          <a:prstGeom prst="rect">
            <a:avLst/>
          </a:prstGeom>
        </p:spPr>
        <p:txBody>
          <a:bodyPr/>
          <a:lstStyle/>
          <a:p>
            <a:endParaRPr lang="it-IT">
              <a:solidFill>
                <a:srgbClr val="898C8A"/>
              </a:solidFill>
            </a:endParaRPr>
          </a:p>
        </p:txBody>
      </p:sp>
      <p:sp>
        <p:nvSpPr>
          <p:cNvPr id="14" name="Segnaposto piè di pagina 13"/>
          <p:cNvSpPr>
            <a:spLocks noGrp="1"/>
          </p:cNvSpPr>
          <p:nvPr>
            <p:ph type="ftr" sz="quarter" idx="20"/>
          </p:nvPr>
        </p:nvSpPr>
        <p:spPr/>
        <p:txBody>
          <a:bodyPr/>
          <a:lstStyle/>
          <a:p>
            <a:r>
              <a:rPr lang="en-US">
                <a:solidFill>
                  <a:srgbClr val="898C8A"/>
                </a:solidFill>
              </a:rPr>
              <a:t>Think 2018 / DOC ID / Month XX, 2018 / © 2018 IBM Corporation</a:t>
            </a:r>
            <a:endParaRPr lang="it-IT">
              <a:solidFill>
                <a:srgbClr val="898C8A"/>
              </a:solidFill>
            </a:endParaRPr>
          </a:p>
        </p:txBody>
      </p:sp>
    </p:spTree>
    <p:extLst>
      <p:ext uri="{BB962C8B-B14F-4D97-AF65-F5344CB8AC3E}">
        <p14:creationId xmlns:p14="http://schemas.microsoft.com/office/powerpoint/2010/main" val="1844256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213505690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533784-CC0A-344C-B0B3-3D9497A6F484}" type="datetime1">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14833204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076" y="462647"/>
            <a:ext cx="8229600" cy="330497"/>
          </a:xfrm>
        </p:spPr>
        <p:txBody>
          <a:bodyPr/>
          <a:lstStyle>
            <a:lvl1pPr>
              <a:defRPr sz="1800"/>
            </a:lvl1pPr>
          </a:lstStyle>
          <a:p>
            <a:r>
              <a:rPr lang="en-US" dirty="0"/>
              <a:t>Click to edit Master title style</a:t>
            </a:r>
          </a:p>
        </p:txBody>
      </p:sp>
      <p:sp>
        <p:nvSpPr>
          <p:cNvPr id="6" name="Shape 73"/>
          <p:cNvSpPr>
            <a:spLocks noGrp="1"/>
          </p:cNvSpPr>
          <p:nvPr>
            <p:ph type="sldNum" sz="quarter" idx="10"/>
          </p:nvPr>
        </p:nvSpPr>
        <p:spPr>
          <a:xfrm>
            <a:off x="403622" y="4819651"/>
            <a:ext cx="209550" cy="207169"/>
          </a:xfrm>
        </p:spPr>
        <p:txBody>
          <a:bodyPr/>
          <a:lstStyle>
            <a:lvl1pPr>
              <a:defRPr>
                <a:solidFill>
                  <a:schemeClr val="tx1"/>
                </a:solidFill>
              </a:defRPr>
            </a:lvl1pPr>
          </a:lstStyle>
          <a:p>
            <a:pPr>
              <a:defRPr/>
            </a:pPr>
            <a:fld id="{804F755C-AA43-3B4B-9794-E7640B6E1A2E}" type="slidenum">
              <a:rPr lang="uk-UA" altLang="en-US"/>
              <a:pPr>
                <a:defRPr/>
              </a:pPr>
              <a:t>‹N°›</a:t>
            </a:fld>
            <a:endParaRPr lang="uk-UA" altLang="en-US"/>
          </a:p>
        </p:txBody>
      </p:sp>
    </p:spTree>
    <p:extLst>
      <p:ext uri="{BB962C8B-B14F-4D97-AF65-F5344CB8AC3E}">
        <p14:creationId xmlns:p14="http://schemas.microsoft.com/office/powerpoint/2010/main" val="4103682857"/>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1_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p:nvPr>
        </p:nvSpPr>
        <p:spPr>
          <a:xfrm>
            <a:off x="365807" y="3174958"/>
            <a:ext cx="6309291" cy="631220"/>
          </a:xfrm>
        </p:spPr>
        <p:txBody>
          <a:bodyPr anchor="t" anchorCtr="0"/>
          <a:lstStyle>
            <a:lvl1pPr marL="0" indent="0">
              <a:spcBef>
                <a:spcPts val="990"/>
              </a:spcBef>
              <a:buNone/>
              <a:defRPr sz="1200" baseline="0">
                <a:solidFill>
                  <a:srgbClr val="A1AEB6"/>
                </a:solidFill>
              </a:defRPr>
            </a:lvl1pPr>
            <a:lvl5pPr>
              <a:buNone/>
              <a:defRPr/>
            </a:lvl5pPr>
          </a:lstStyle>
          <a:p>
            <a:pPr lvl="0"/>
            <a:r>
              <a:rPr lang="en-US" dirty="0"/>
              <a:t>Click to edit Master text styles</a:t>
            </a:r>
          </a:p>
        </p:txBody>
      </p:sp>
      <p:sp>
        <p:nvSpPr>
          <p:cNvPr id="10" name="Title 8"/>
          <p:cNvSpPr>
            <a:spLocks noGrp="1"/>
          </p:cNvSpPr>
          <p:nvPr>
            <p:ph type="title"/>
          </p:nvPr>
        </p:nvSpPr>
        <p:spPr>
          <a:xfrm>
            <a:off x="365807" y="2674284"/>
            <a:ext cx="6766486" cy="415499"/>
          </a:xfrm>
        </p:spPr>
        <p:txBody>
          <a:bodyPr anchor="b" anchorCtr="0"/>
          <a:lstStyle>
            <a:lvl1pPr>
              <a:lnSpc>
                <a:spcPct val="100000"/>
              </a:lnSpc>
              <a:defRPr sz="2700" b="0">
                <a:solidFill>
                  <a:srgbClr val="FFFFFF"/>
                </a:solidFill>
              </a:defRPr>
            </a:lvl1pPr>
          </a:lstStyle>
          <a:p>
            <a:r>
              <a:rPr lang="en-US" dirty="0"/>
              <a:t>Click to edit Master title style</a:t>
            </a:r>
          </a:p>
        </p:txBody>
      </p:sp>
      <p:sp>
        <p:nvSpPr>
          <p:cNvPr id="14" name="Date Placeholder 5"/>
          <p:cNvSpPr txBox="1">
            <a:spLocks/>
          </p:cNvSpPr>
          <p:nvPr userDrawn="1"/>
        </p:nvSpPr>
        <p:spPr>
          <a:xfrm>
            <a:off x="365808" y="4697708"/>
            <a:ext cx="1367663" cy="82153"/>
          </a:xfrm>
          <a:prstGeom prst="rect">
            <a:avLst/>
          </a:prstGeom>
          <a:noFill/>
        </p:spPr>
        <p:txBody>
          <a:bodyPr lIns="0" tIns="0" rIns="0" bIns="0" anchor="b" anchorCtr="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600">
                <a:solidFill>
                  <a:srgbClr val="A1AEB6"/>
                </a:solidFill>
              </a:rPr>
              <a:t>© 2016 IBM Corporation</a:t>
            </a:r>
          </a:p>
        </p:txBody>
      </p:sp>
      <p:sp>
        <p:nvSpPr>
          <p:cNvPr id="15" name="Date Placeholder 5"/>
          <p:cNvSpPr txBox="1">
            <a:spLocks/>
          </p:cNvSpPr>
          <p:nvPr userDrawn="1"/>
        </p:nvSpPr>
        <p:spPr>
          <a:xfrm>
            <a:off x="5760709" y="4629128"/>
            <a:ext cx="2103097" cy="150732"/>
          </a:xfrm>
          <a:prstGeom prst="rect">
            <a:avLst/>
          </a:prstGeom>
          <a:noFill/>
        </p:spPr>
        <p:txBody>
          <a:bodyPr lIns="0" tIns="0" rIns="0" bIns="0" anchor="b" anchorCtr="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25">
                <a:solidFill>
                  <a:srgbClr val="A1AEB6"/>
                </a:solidFill>
              </a:rPr>
              <a:t>IBM </a:t>
            </a:r>
            <a:r>
              <a:rPr lang="en-US" sz="825" b="1">
                <a:solidFill>
                  <a:srgbClr val="A1AEB6"/>
                </a:solidFill>
              </a:rPr>
              <a:t>Offering Management</a:t>
            </a:r>
          </a:p>
        </p:txBody>
      </p:sp>
    </p:spTree>
    <p:extLst>
      <p:ext uri="{BB962C8B-B14F-4D97-AF65-F5344CB8AC3E}">
        <p14:creationId xmlns:p14="http://schemas.microsoft.com/office/powerpoint/2010/main" val="388383702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sz="900"/>
            </a:lvl1pPr>
          </a:lstStyle>
          <a:p>
            <a:fld id="{E98947E1-6E9C-4553-A175-053CB8F72200}" type="slidenum">
              <a:rPr lang="en-US" smtClean="0"/>
              <a:pPr/>
              <a:t>‹N°›</a:t>
            </a:fld>
            <a:endParaRPr lang="en-US"/>
          </a:p>
        </p:txBody>
      </p:sp>
    </p:spTree>
    <p:extLst>
      <p:ext uri="{BB962C8B-B14F-4D97-AF65-F5344CB8AC3E}">
        <p14:creationId xmlns:p14="http://schemas.microsoft.com/office/powerpoint/2010/main" val="385555312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cSld name="1_Divider">
    <p:spTree>
      <p:nvGrpSpPr>
        <p:cNvPr id="1" name=""/>
        <p:cNvGrpSpPr/>
        <p:nvPr/>
      </p:nvGrpSpPr>
      <p:grpSpPr>
        <a:xfrm>
          <a:off x="0" y="0"/>
          <a:ext cx="0" cy="0"/>
          <a:chOff x="0" y="0"/>
          <a:chExt cx="0" cy="0"/>
        </a:xfrm>
      </p:grpSpPr>
      <p:pic>
        <p:nvPicPr>
          <p:cNvPr id="4" name="Picture 3" descr="WhatsNew-PPT-divider.pn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30"/>
            <a:ext cx="9144000" cy="5143500"/>
          </a:xfrm>
          <a:prstGeom prst="rect">
            <a:avLst/>
          </a:prstGeom>
        </p:spPr>
      </p:pic>
      <p:sp>
        <p:nvSpPr>
          <p:cNvPr id="2" name="Title 1"/>
          <p:cNvSpPr>
            <a:spLocks noGrp="1"/>
          </p:cNvSpPr>
          <p:nvPr userDrawn="1">
            <p:ph type="ctrTitle"/>
          </p:nvPr>
        </p:nvSpPr>
        <p:spPr>
          <a:xfrm>
            <a:off x="304800" y="1817370"/>
            <a:ext cx="5715000" cy="960120"/>
          </a:xfrm>
          <a:prstGeom prst="rect">
            <a:avLst/>
          </a:prstGeom>
        </p:spPr>
        <p:txBody>
          <a:bodyPr anchor="b">
            <a:noAutofit/>
          </a:bodyPr>
          <a:lstStyle>
            <a:lvl1pPr algn="l">
              <a:defRPr sz="1980" b="0" i="0">
                <a:latin typeface="Museo Sans 100"/>
                <a:cs typeface="Museo Sans 100"/>
              </a:defRPr>
            </a:lvl1pPr>
          </a:lstStyle>
          <a:p>
            <a:r>
              <a:rPr lang="en-US" dirty="0"/>
              <a:t>Click to edit Master title style</a:t>
            </a:r>
          </a:p>
        </p:txBody>
      </p:sp>
      <p:sp>
        <p:nvSpPr>
          <p:cNvPr id="3" name="Subtitle 2"/>
          <p:cNvSpPr>
            <a:spLocks noGrp="1"/>
          </p:cNvSpPr>
          <p:nvPr userDrawn="1">
            <p:ph type="subTitle" idx="1" hasCustomPrompt="1"/>
          </p:nvPr>
        </p:nvSpPr>
        <p:spPr>
          <a:xfrm>
            <a:off x="304800" y="2708910"/>
            <a:ext cx="5715000" cy="411480"/>
          </a:xfrm>
        </p:spPr>
        <p:txBody>
          <a:bodyPr>
            <a:noAutofit/>
          </a:bodyPr>
          <a:lstStyle>
            <a:lvl1pPr marL="0" indent="0" algn="l">
              <a:buNone/>
              <a:defRPr sz="1260" b="0" i="0">
                <a:solidFill>
                  <a:schemeClr val="tx1"/>
                </a:solidFill>
                <a:latin typeface="Museo Sans 300"/>
                <a:cs typeface="Museo Sans 50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89897701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163E-C410-BA48-8EAF-AC785C2FC41B}"/>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385481D-642F-F741-BE66-E86E7BAB649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7811E9-BE43-AF4E-AFFA-0375647FA2A5}"/>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5" name="Footer Placeholder 4">
            <a:extLst>
              <a:ext uri="{FF2B5EF4-FFF2-40B4-BE49-F238E27FC236}">
                <a16:creationId xmlns:a16="http://schemas.microsoft.com/office/drawing/2014/main" id="{93F22AC6-99AE-9B4C-9B9C-1CAECE192F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D448C-A0C1-AB44-8767-268AAD3859F0}"/>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7001499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79A27-1ABC-9A47-8409-C2BC86B9D0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721977-DE44-4248-B398-4D6E85A0FA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AE202F-93A9-D147-AE26-C6F9D836145F}"/>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5" name="Footer Placeholder 4">
            <a:extLst>
              <a:ext uri="{FF2B5EF4-FFF2-40B4-BE49-F238E27FC236}">
                <a16:creationId xmlns:a16="http://schemas.microsoft.com/office/drawing/2014/main" id="{6890E901-C47B-3D47-88FF-990CCA146C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6433D9-FBF5-7342-9BD5-5F491215663C}"/>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419370182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7394E-80E2-934D-9A80-918D54EF358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3012ECB-8322-C74B-B88A-4AB453844B7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883F06-7FDA-5F41-B2B0-DFAA4F30AD2B}"/>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5" name="Footer Placeholder 4">
            <a:extLst>
              <a:ext uri="{FF2B5EF4-FFF2-40B4-BE49-F238E27FC236}">
                <a16:creationId xmlns:a16="http://schemas.microsoft.com/office/drawing/2014/main" id="{C72612E3-8B53-DB46-AB2A-E4BFA59AF6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CA94DF-20D3-CF4D-80C4-981B51627400}"/>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18428828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E1E17-3240-4940-8B0B-FB0104DCB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3C8410-E94C-7B44-B637-52FE54DE8DD0}"/>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2A6A4C-87E7-CB4C-8EC5-1D7FBFB0193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4467C-9396-FD45-A212-7B43A40A362F}"/>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6" name="Footer Placeholder 5">
            <a:extLst>
              <a:ext uri="{FF2B5EF4-FFF2-40B4-BE49-F238E27FC236}">
                <a16:creationId xmlns:a16="http://schemas.microsoft.com/office/drawing/2014/main" id="{D4CB8AB5-EFA7-D44C-9363-7168D8B445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7A36B3-9FA1-B84E-9EF6-3F2BA8491FB6}"/>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200337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5C7D8-CEBA-4641-BCBC-0D1F715C1B4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F91D35-82E6-C94F-80F3-4819E642B6A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5AD9B16-C166-3E49-A862-ECAE65E8A693}"/>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E49A26-40A5-AE4D-8F2F-D40DA46A531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8D8FE16-1C5F-C54D-A234-80D1F6B33A13}"/>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61AF21-F35D-2443-B4C5-55AD1EFA45B9}"/>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8" name="Footer Placeholder 7">
            <a:extLst>
              <a:ext uri="{FF2B5EF4-FFF2-40B4-BE49-F238E27FC236}">
                <a16:creationId xmlns:a16="http://schemas.microsoft.com/office/drawing/2014/main" id="{A3EE5640-3EA6-EA46-8628-9E36F5160B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E7BABE-BF91-744F-BE28-8D48DA25AE13}"/>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2558105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09419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3831C-0089-EB4D-B6CE-C069894CC0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87378B-B68A-E84E-903A-6C5E254DD1CC}"/>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4" name="Footer Placeholder 3">
            <a:extLst>
              <a:ext uri="{FF2B5EF4-FFF2-40B4-BE49-F238E27FC236}">
                <a16:creationId xmlns:a16="http://schemas.microsoft.com/office/drawing/2014/main" id="{144CF484-1E95-AC49-88A9-D0D0425867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C3318A-6728-6D46-B9C5-71594AE3D343}"/>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1056137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6A213A-A9C9-8746-B332-AA9F2F826C45}"/>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3" name="Footer Placeholder 2">
            <a:extLst>
              <a:ext uri="{FF2B5EF4-FFF2-40B4-BE49-F238E27FC236}">
                <a16:creationId xmlns:a16="http://schemas.microsoft.com/office/drawing/2014/main" id="{7CBD160D-CF6A-F64C-9895-A865500A2C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DD0765-2146-3F42-B532-85B916DC2A60}"/>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35598654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74F7E-A689-ED41-B0EE-5FF5E653495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D77AE1-2DD2-3045-B443-9F89A0CC2BD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F16A37-5450-5243-8443-20A5E0781D3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0FF349-FB58-C740-8F84-9F0260ACD9F3}"/>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6" name="Footer Placeholder 5">
            <a:extLst>
              <a:ext uri="{FF2B5EF4-FFF2-40B4-BE49-F238E27FC236}">
                <a16:creationId xmlns:a16="http://schemas.microsoft.com/office/drawing/2014/main" id="{1907962F-59B3-714F-90C4-D4EC6AA65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482D99-A0F4-CF4E-8DF1-B2860E6B7019}"/>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103026467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F7034-6E8A-2740-98B1-406EDC96292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7186653-019A-F841-A432-5EE81D49E2A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1A1D12-ACF9-924B-9DA8-1FF7264BF01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C484FAC-6721-8D48-8BF6-E07DD2706BD7}"/>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6" name="Footer Placeholder 5">
            <a:extLst>
              <a:ext uri="{FF2B5EF4-FFF2-40B4-BE49-F238E27FC236}">
                <a16:creationId xmlns:a16="http://schemas.microsoft.com/office/drawing/2014/main" id="{2D3DBA27-7403-F349-B599-B0B63CCAA5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9506B-D37E-E54B-A880-83995C9A8E5A}"/>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16862508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ACC83-BD0E-5C46-BCDA-D8E920848C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4021BC-E46F-D545-80C2-04691B15FB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91490-0970-8B46-A20E-D15185F39415}"/>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5" name="Footer Placeholder 4">
            <a:extLst>
              <a:ext uri="{FF2B5EF4-FFF2-40B4-BE49-F238E27FC236}">
                <a16:creationId xmlns:a16="http://schemas.microsoft.com/office/drawing/2014/main" id="{63F88246-ACE6-0E47-95D4-15869179B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BD7EFF-1949-BA42-81FF-8F481D960580}"/>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39936145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27F605-EB75-8C4D-94F6-58070FC1618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9A7526-8495-D543-9F1C-288E35135E3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FA169-E691-D94E-B04F-E79EAE1B797B}"/>
              </a:ext>
            </a:extLst>
          </p:cNvPr>
          <p:cNvSpPr>
            <a:spLocks noGrp="1"/>
          </p:cNvSpPr>
          <p:nvPr>
            <p:ph type="dt" sz="half" idx="10"/>
          </p:nvPr>
        </p:nvSpPr>
        <p:spPr/>
        <p:txBody>
          <a:bodyPr/>
          <a:lstStyle/>
          <a:p>
            <a:fld id="{B08445B4-DFB3-F747-98F1-9CAA1D585119}" type="datetimeFigureOut">
              <a:rPr lang="en-US" smtClean="0"/>
              <a:t>3/27/24</a:t>
            </a:fld>
            <a:endParaRPr lang="en-US"/>
          </a:p>
        </p:txBody>
      </p:sp>
      <p:sp>
        <p:nvSpPr>
          <p:cNvPr id="5" name="Footer Placeholder 4">
            <a:extLst>
              <a:ext uri="{FF2B5EF4-FFF2-40B4-BE49-F238E27FC236}">
                <a16:creationId xmlns:a16="http://schemas.microsoft.com/office/drawing/2014/main" id="{4F213ADB-7D35-EA48-8EE5-C4002EC92E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45F69-898F-8A47-9C9A-1B61810E78E7}"/>
              </a:ext>
            </a:extLst>
          </p:cNvPr>
          <p:cNvSpPr>
            <a:spLocks noGrp="1"/>
          </p:cNvSpPr>
          <p:nvPr>
            <p:ph type="sldNum" sz="quarter" idx="12"/>
          </p:nvPr>
        </p:nvSpPr>
        <p:spPr/>
        <p:txBody>
          <a:bodyPr/>
          <a:lstStyle/>
          <a:p>
            <a:fld id="{4224B9DC-4CAF-6A43-AEB8-E9738F96C696}" type="slidenum">
              <a:rPr lang="en-US" smtClean="0"/>
              <a:t>‹N°›</a:t>
            </a:fld>
            <a:endParaRPr lang="en-US"/>
          </a:p>
        </p:txBody>
      </p:sp>
    </p:spTree>
    <p:extLst>
      <p:ext uri="{BB962C8B-B14F-4D97-AF65-F5344CB8AC3E}">
        <p14:creationId xmlns:p14="http://schemas.microsoft.com/office/powerpoint/2010/main" val="41580937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solidFill>
                  <a:srgbClr val="000000"/>
                </a:solidFill>
              </a:rPr>
              <a:pPr/>
              <a:t>‹N°›</a:t>
            </a:fld>
            <a:endParaRPr lang="en-US">
              <a:solidFill>
                <a:srgbClr val="000000"/>
              </a:solidFill>
            </a:endParaRPr>
          </a:p>
        </p:txBody>
      </p:sp>
      <p:sp>
        <p:nvSpPr>
          <p:cNvPr id="6" name="Text Placeholder 5"/>
          <p:cNvSpPr>
            <a:spLocks noGrp="1"/>
          </p:cNvSpPr>
          <p:nvPr>
            <p:ph type="body" sz="quarter" idx="12"/>
          </p:nvPr>
        </p:nvSpPr>
        <p:spPr>
          <a:xfrm>
            <a:off x="4800600" y="1093470"/>
            <a:ext cx="4114800" cy="3589656"/>
          </a:xfrm>
        </p:spPr>
        <p:txBody>
          <a:bodyPr/>
          <a:lstStyle>
            <a:lvl1pPr>
              <a:spcBef>
                <a:spcPts val="500"/>
              </a:spcBef>
              <a:defRPr sz="1600"/>
            </a:lvl1pPr>
            <a:lvl2pPr>
              <a:spcBef>
                <a:spcPts val="500"/>
              </a:spcBef>
              <a:defRPr/>
            </a:lvl2pPr>
            <a:lvl3pPr>
              <a:spcBef>
                <a:spcPts val="500"/>
              </a:spcBef>
              <a:defRPr/>
            </a:lvl3pPr>
            <a:lvl4pPr>
              <a:spcBef>
                <a:spcPts val="500"/>
              </a:spcBef>
              <a:defRPr/>
            </a:lvl4pPr>
            <a:lvl5pPr>
              <a:spcBef>
                <a:spcPts val="5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spcBef>
                <a:spcPts val="500"/>
              </a:spcBef>
              <a:defRPr sz="1600"/>
            </a:lvl1pPr>
            <a:lvl2pPr>
              <a:spcBef>
                <a:spcPts val="500"/>
              </a:spcBef>
              <a:defRPr/>
            </a:lvl2pPr>
            <a:lvl3pPr>
              <a:spcBef>
                <a:spcPts val="500"/>
              </a:spcBef>
              <a:defRPr/>
            </a:lvl3pPr>
            <a:lvl4pPr>
              <a:spcBef>
                <a:spcPts val="500"/>
              </a:spcBef>
              <a:defRPr/>
            </a:lvl4pPr>
            <a:lvl5pPr>
              <a:spcBef>
                <a:spcPts val="5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10443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US"/>
              <a:t>IBM Cloud / © 2018 IBM Corporation - IBM and Business Partner use only</a:t>
            </a:r>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09018068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US"/>
              <a:t>IBM Cloud / © 2018 IBM Corporation - IBM and Business Partner use only</a:t>
            </a:r>
          </a:p>
        </p:txBody>
      </p:sp>
      <p:sp>
        <p:nvSpPr>
          <p:cNvPr id="12" name="Text Placeholder 11"/>
          <p:cNvSpPr>
            <a:spLocks noGrp="1"/>
          </p:cNvSpPr>
          <p:nvPr>
            <p:ph type="body" sz="quarter" idx="13"/>
          </p:nvPr>
        </p:nvSpPr>
        <p:spPr>
          <a:xfrm>
            <a:off x="228600" y="192025"/>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9203796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US"/>
              <a:t>Think 2018 / 3056 / March 2018 / © 2018 IBM Corporation</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20714235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p:txBody>
      </p:sp>
    </p:spTree>
    <p:extLst>
      <p:ext uri="{BB962C8B-B14F-4D97-AF65-F5344CB8AC3E}">
        <p14:creationId xmlns:p14="http://schemas.microsoft.com/office/powerpoint/2010/main" val="16528589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81000" y="4834895"/>
            <a:ext cx="2133600" cy="206217"/>
          </a:xfrm>
          <a:prstGeom prst="rect">
            <a:avLst/>
          </a:prstGeom>
        </p:spPr>
        <p:txBody>
          <a:bodyPr/>
          <a:lstStyle/>
          <a:p>
            <a:fld id="{56533784-CC0A-344C-B0B3-3D9497A6F484}" type="datetime1">
              <a:rPr lang="en-US" smtClean="0"/>
              <a:t>3/27/24</a:t>
            </a:fld>
            <a:endParaRPr lang="en-US"/>
          </a:p>
        </p:txBody>
      </p:sp>
      <p:sp>
        <p:nvSpPr>
          <p:cNvPr id="4" name="Footer Placeholder 3"/>
          <p:cNvSpPr>
            <a:spLocks noGrp="1"/>
          </p:cNvSpPr>
          <p:nvPr>
            <p:ph type="ftr" sz="quarter" idx="11"/>
          </p:nvPr>
        </p:nvSpPr>
        <p:spPr>
          <a:xfrm>
            <a:off x="3124200" y="4834895"/>
            <a:ext cx="2895600" cy="206217"/>
          </a:xfrm>
          <a:prstGeom prst="rect">
            <a:avLst/>
          </a:prstGeom>
        </p:spPr>
        <p:txBody>
          <a:bodyPr/>
          <a:lstStyle/>
          <a:p>
            <a:endParaRPr lang="en-US"/>
          </a:p>
        </p:txBody>
      </p:sp>
      <p:sp>
        <p:nvSpPr>
          <p:cNvPr id="5" name="Slide Number Placeholder 4"/>
          <p:cNvSpPr>
            <a:spLocks noGrp="1"/>
          </p:cNvSpPr>
          <p:nvPr>
            <p:ph type="sldNum" sz="quarter" idx="12"/>
          </p:nvPr>
        </p:nvSpPr>
        <p:spPr>
          <a:xfrm>
            <a:off x="6705600" y="4834891"/>
            <a:ext cx="2133600" cy="206217"/>
          </a:xfrm>
          <a:prstGeom prst="rect">
            <a:avLst/>
          </a:prstGeom>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2971800" y="171450"/>
            <a:ext cx="5867400" cy="342900"/>
          </a:xfrm>
          <a:prstGeom prst="rect">
            <a:avLst/>
          </a:prstGeom>
        </p:spPr>
        <p:txBody>
          <a:bodyPr vert="horz" lIns="91440" tIns="45720" rIns="0" bIns="45720" rtlCol="0" anchor="ctr">
            <a:normAutofit/>
          </a:bodyPr>
          <a:lstStyle/>
          <a:p>
            <a:r>
              <a:rPr lang="en-US" dirty="0"/>
              <a:t>Click to edit Master title style</a:t>
            </a:r>
          </a:p>
        </p:txBody>
      </p:sp>
    </p:spTree>
    <p:extLst>
      <p:ext uri="{BB962C8B-B14F-4D97-AF65-F5344CB8AC3E}">
        <p14:creationId xmlns:p14="http://schemas.microsoft.com/office/powerpoint/2010/main" val="368416529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3694065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9" name="Picture 8" descr="WhatsNew-PPT-bkgr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2880" y="0"/>
            <a:ext cx="9326880" cy="5246370"/>
          </a:xfrm>
          <a:prstGeom prst="rect">
            <a:avLst/>
          </a:prstGeom>
        </p:spPr>
      </p:pic>
      <p:sp>
        <p:nvSpPr>
          <p:cNvPr id="10" name="Title 1"/>
          <p:cNvSpPr>
            <a:spLocks noGrp="1"/>
          </p:cNvSpPr>
          <p:nvPr>
            <p:ph type="ctrTitle"/>
          </p:nvPr>
        </p:nvSpPr>
        <p:spPr>
          <a:xfrm>
            <a:off x="304800" y="2708910"/>
            <a:ext cx="6705600" cy="1234440"/>
          </a:xfrm>
          <a:prstGeom prst="rect">
            <a:avLst/>
          </a:prstGeom>
        </p:spPr>
        <p:txBody>
          <a:bodyPr anchor="b">
            <a:noAutofit/>
          </a:bodyPr>
          <a:lstStyle>
            <a:lvl1pPr algn="l">
              <a:lnSpc>
                <a:spcPct val="80000"/>
              </a:lnSpc>
              <a:defRPr sz="2700" b="0" i="0" cap="none">
                <a:solidFill>
                  <a:schemeClr val="bg1"/>
                </a:solidFill>
                <a:latin typeface="Calibri Light"/>
                <a:cs typeface="Museo Sans 100"/>
              </a:defRPr>
            </a:lvl1pPr>
          </a:lstStyle>
          <a:p>
            <a:r>
              <a:rPr lang="en-US" dirty="0"/>
              <a:t>Click to edit Master title style</a:t>
            </a:r>
          </a:p>
        </p:txBody>
      </p:sp>
      <p:sp>
        <p:nvSpPr>
          <p:cNvPr id="11" name="Subtitle 2"/>
          <p:cNvSpPr>
            <a:spLocks noGrp="1"/>
          </p:cNvSpPr>
          <p:nvPr>
            <p:ph type="subTitle" idx="1" hasCustomPrompt="1"/>
          </p:nvPr>
        </p:nvSpPr>
        <p:spPr>
          <a:xfrm>
            <a:off x="304800" y="4149090"/>
            <a:ext cx="6705600" cy="617220"/>
          </a:xfrm>
        </p:spPr>
        <p:txBody>
          <a:bodyPr>
            <a:noAutofit/>
          </a:bodyPr>
          <a:lstStyle>
            <a:lvl1pPr marL="0" indent="0" algn="l">
              <a:buNone/>
              <a:defRPr sz="1440" b="0" i="0" cap="all">
                <a:solidFill>
                  <a:schemeClr val="bg1"/>
                </a:solidFill>
                <a:latin typeface="Calibri Light"/>
                <a:cs typeface="Museo Sans 300"/>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pic>
        <p:nvPicPr>
          <p:cNvPr id="12" name="Picture 11" descr="Aspera_IBM_logo_tagline_RGB_whiteout.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2400" y="216337"/>
            <a:ext cx="6797040" cy="1326713"/>
          </a:xfrm>
          <a:prstGeom prst="rect">
            <a:avLst/>
          </a:prstGeom>
        </p:spPr>
      </p:pic>
    </p:spTree>
    <p:extLst>
      <p:ext uri="{BB962C8B-B14F-4D97-AF65-F5344CB8AC3E}">
        <p14:creationId xmlns:p14="http://schemas.microsoft.com/office/powerpoint/2010/main" val="1864709116"/>
      </p:ext>
    </p:extLst>
  </p:cSld>
  <p:clrMapOvr>
    <a:masterClrMapping/>
  </p:clrMapOvr>
  <p:transition>
    <p:fade/>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1_Divider">
    <p:spTree>
      <p:nvGrpSpPr>
        <p:cNvPr id="1" name=""/>
        <p:cNvGrpSpPr/>
        <p:nvPr/>
      </p:nvGrpSpPr>
      <p:grpSpPr>
        <a:xfrm>
          <a:off x="0" y="0"/>
          <a:ext cx="0" cy="0"/>
          <a:chOff x="0" y="0"/>
          <a:chExt cx="0" cy="0"/>
        </a:xfrm>
      </p:grpSpPr>
      <p:pic>
        <p:nvPicPr>
          <p:cNvPr id="4" name="Picture 3" descr="WhatsNew-PPT-divider.pn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30"/>
            <a:ext cx="9144000" cy="5143500"/>
          </a:xfrm>
          <a:prstGeom prst="rect">
            <a:avLst/>
          </a:prstGeom>
        </p:spPr>
      </p:pic>
      <p:sp>
        <p:nvSpPr>
          <p:cNvPr id="2" name="Title 1"/>
          <p:cNvSpPr>
            <a:spLocks noGrp="1"/>
          </p:cNvSpPr>
          <p:nvPr userDrawn="1">
            <p:ph type="ctrTitle"/>
          </p:nvPr>
        </p:nvSpPr>
        <p:spPr>
          <a:xfrm>
            <a:off x="304800" y="1817370"/>
            <a:ext cx="5715000" cy="960120"/>
          </a:xfrm>
          <a:prstGeom prst="rect">
            <a:avLst/>
          </a:prstGeom>
        </p:spPr>
        <p:txBody>
          <a:bodyPr anchor="b">
            <a:noAutofit/>
          </a:bodyPr>
          <a:lstStyle>
            <a:lvl1pPr algn="l">
              <a:defRPr sz="1980" b="0" i="0">
                <a:latin typeface="Museo Sans 100"/>
                <a:cs typeface="Museo Sans 100"/>
              </a:defRPr>
            </a:lvl1pPr>
          </a:lstStyle>
          <a:p>
            <a:r>
              <a:rPr lang="en-US" dirty="0"/>
              <a:t>Click to edit Master title style</a:t>
            </a:r>
          </a:p>
        </p:txBody>
      </p:sp>
      <p:sp>
        <p:nvSpPr>
          <p:cNvPr id="3" name="Subtitle 2"/>
          <p:cNvSpPr>
            <a:spLocks noGrp="1"/>
          </p:cNvSpPr>
          <p:nvPr userDrawn="1">
            <p:ph type="subTitle" idx="1" hasCustomPrompt="1"/>
          </p:nvPr>
        </p:nvSpPr>
        <p:spPr>
          <a:xfrm>
            <a:off x="304800" y="2708910"/>
            <a:ext cx="5715000" cy="411480"/>
          </a:xfrm>
        </p:spPr>
        <p:txBody>
          <a:bodyPr>
            <a:noAutofit/>
          </a:bodyPr>
          <a:lstStyle>
            <a:lvl1pPr marL="0" indent="0" algn="l">
              <a:buNone/>
              <a:defRPr sz="1260" b="0" i="0">
                <a:solidFill>
                  <a:schemeClr val="tx1"/>
                </a:solidFill>
                <a:latin typeface="Museo Sans 300"/>
                <a:cs typeface="Museo Sans 500"/>
              </a:defRPr>
            </a:lvl1pPr>
            <a:lvl2pPr marL="411480" indent="0" algn="ctr">
              <a:buNone/>
              <a:defRPr>
                <a:solidFill>
                  <a:schemeClr val="tx1">
                    <a:tint val="75000"/>
                  </a:schemeClr>
                </a:solidFill>
              </a:defRPr>
            </a:lvl2pPr>
            <a:lvl3pPr marL="822960" indent="0" algn="ctr">
              <a:buNone/>
              <a:defRPr>
                <a:solidFill>
                  <a:schemeClr val="tx1">
                    <a:tint val="75000"/>
                  </a:schemeClr>
                </a:solidFill>
              </a:defRPr>
            </a:lvl3pPr>
            <a:lvl4pPr marL="1234440" indent="0" algn="ctr">
              <a:buNone/>
              <a:defRPr>
                <a:solidFill>
                  <a:schemeClr val="tx1">
                    <a:tint val="75000"/>
                  </a:schemeClr>
                </a:solidFill>
              </a:defRPr>
            </a:lvl4pPr>
            <a:lvl5pPr marL="1645920" indent="0" algn="ctr">
              <a:buNone/>
              <a:defRPr>
                <a:solidFill>
                  <a:schemeClr val="tx1">
                    <a:tint val="75000"/>
                  </a:schemeClr>
                </a:solidFill>
              </a:defRPr>
            </a:lvl5pPr>
            <a:lvl6pPr marL="2057400" indent="0" algn="ctr">
              <a:buNone/>
              <a:defRPr>
                <a:solidFill>
                  <a:schemeClr val="tx1">
                    <a:tint val="75000"/>
                  </a:schemeClr>
                </a:solidFill>
              </a:defRPr>
            </a:lvl6pPr>
            <a:lvl7pPr marL="2468880" indent="0" algn="ctr">
              <a:buNone/>
              <a:defRPr>
                <a:solidFill>
                  <a:schemeClr val="tx1">
                    <a:tint val="75000"/>
                  </a:schemeClr>
                </a:solidFill>
              </a:defRPr>
            </a:lvl7pPr>
            <a:lvl8pPr marL="2880360" indent="0" algn="ctr">
              <a:buNone/>
              <a:defRPr>
                <a:solidFill>
                  <a:schemeClr val="tx1">
                    <a:tint val="75000"/>
                  </a:schemeClr>
                </a:solidFill>
              </a:defRPr>
            </a:lvl8pPr>
            <a:lvl9pPr marL="329184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6273140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788670"/>
            <a:ext cx="8458200" cy="3566160"/>
          </a:xfrm>
        </p:spPr>
        <p:txBody>
          <a:bodyPr/>
          <a:lstStyle>
            <a:lvl1pPr>
              <a:spcBef>
                <a:spcPts val="810"/>
              </a:spcBef>
              <a:defRPr/>
            </a:lvl1pPr>
            <a:lvl2pPr>
              <a:spcBef>
                <a:spcPts val="270"/>
              </a:spcBef>
              <a:defRPr/>
            </a:lvl2pPr>
            <a:lvl5pPr>
              <a:defRPr>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2E9317A5-F965-E64F-A2D9-862B16F4A131}" type="datetime1">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F1E52-31BD-464E-89F9-5BC74E4734CA}" type="slidenum">
              <a:rPr lang="en-US" smtClean="0"/>
              <a:pPr/>
              <a:t>‹N°›</a:t>
            </a:fld>
            <a:endParaRPr lang="en-US"/>
          </a:p>
        </p:txBody>
      </p:sp>
      <p:sp>
        <p:nvSpPr>
          <p:cNvPr id="7" name="Title Placeholder 12"/>
          <p:cNvSpPr>
            <a:spLocks noGrp="1"/>
          </p:cNvSpPr>
          <p:nvPr>
            <p:ph type="title"/>
          </p:nvPr>
        </p:nvSpPr>
        <p:spPr>
          <a:xfrm>
            <a:off x="3124200" y="171450"/>
            <a:ext cx="5715000" cy="342900"/>
          </a:xfrm>
          <a:prstGeom prst="rect">
            <a:avLst/>
          </a:prstGeom>
        </p:spPr>
        <p:txBody>
          <a:bodyPr vert="horz" lIns="91440" tIns="45720" rIns="0" bIns="45720" rtlCol="0" anchor="ctr">
            <a:normAutofit/>
          </a:bodyPr>
          <a:lstStyle>
            <a:lvl1pPr>
              <a:defRPr sz="1620"/>
            </a:lvl1pPr>
          </a:lstStyle>
          <a:p>
            <a:r>
              <a:rPr lang="en-US" dirty="0"/>
              <a:t>Click to edit Master title style</a:t>
            </a:r>
          </a:p>
        </p:txBody>
      </p:sp>
    </p:spTree>
    <p:extLst>
      <p:ext uri="{BB962C8B-B14F-4D97-AF65-F5344CB8AC3E}">
        <p14:creationId xmlns:p14="http://schemas.microsoft.com/office/powerpoint/2010/main" val="12363744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788670"/>
            <a:ext cx="4114800" cy="3703320"/>
          </a:xfr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724400" y="788670"/>
            <a:ext cx="4114800" cy="3703320"/>
          </a:xfr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337EE0C-ABD9-5546-9FB0-2754AD06EE81}" type="datetime1">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F1E52-31BD-464E-89F9-5BC74E4734CA}" type="slidenum">
              <a:rPr lang="en-US" smtClean="0"/>
              <a:pPr/>
              <a:t>‹N°›</a:t>
            </a:fld>
            <a:endParaRPr lang="en-US"/>
          </a:p>
        </p:txBody>
      </p:sp>
      <p:sp>
        <p:nvSpPr>
          <p:cNvPr id="12" name="Title Placeholder 12"/>
          <p:cNvSpPr>
            <a:spLocks noGrp="1"/>
          </p:cNvSpPr>
          <p:nvPr>
            <p:ph type="title"/>
          </p:nvPr>
        </p:nvSpPr>
        <p:spPr>
          <a:xfrm>
            <a:off x="3124200" y="171450"/>
            <a:ext cx="5715000" cy="342900"/>
          </a:xfrm>
          <a:prstGeom prst="rect">
            <a:avLst/>
          </a:prstGeom>
        </p:spPr>
        <p:txBody>
          <a:bodyPr vert="horz" lIns="91440" tIns="45720" rIns="0" bIns="45720" rtlCol="0" anchor="ctr">
            <a:normAutofit/>
          </a:bodyPr>
          <a:lstStyle/>
          <a:p>
            <a:r>
              <a:rPr lang="en-US" dirty="0"/>
              <a:t>Click to edit Master title style</a:t>
            </a:r>
          </a:p>
        </p:txBody>
      </p:sp>
    </p:spTree>
    <p:extLst>
      <p:ext uri="{BB962C8B-B14F-4D97-AF65-F5344CB8AC3E}">
        <p14:creationId xmlns:p14="http://schemas.microsoft.com/office/powerpoint/2010/main" val="167049430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533784-CC0A-344C-B0B3-3D9497A6F484}" type="datetime1">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2971800" y="171450"/>
            <a:ext cx="5867400" cy="342900"/>
          </a:xfrm>
          <a:prstGeom prst="rect">
            <a:avLst/>
          </a:prstGeom>
        </p:spPr>
        <p:txBody>
          <a:bodyPr vert="horz" lIns="91440" tIns="45720" rIns="0" bIns="45720" rtlCol="0" anchor="ctr">
            <a:normAutofit/>
          </a:bodyPr>
          <a:lstStyle/>
          <a:p>
            <a:r>
              <a:rPr lang="en-US" dirty="0"/>
              <a:t>Click to edit Master title style</a:t>
            </a:r>
          </a:p>
        </p:txBody>
      </p:sp>
    </p:spTree>
    <p:extLst>
      <p:ext uri="{BB962C8B-B14F-4D97-AF65-F5344CB8AC3E}">
        <p14:creationId xmlns:p14="http://schemas.microsoft.com/office/powerpoint/2010/main" val="103893596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3C72A1-14F6-B14B-B444-DD3A20AE7F23}" type="datetime1">
              <a:rPr lang="en-US" smtClean="0"/>
              <a:t>3/27/24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9F1E52-31BD-464E-89F9-5BC74E4734CA}" type="slidenum">
              <a:rPr lang="en-US" smtClean="0"/>
              <a:pPr/>
              <a:t>‹N°›</a:t>
            </a:fld>
            <a:endParaRPr lang="en-US"/>
          </a:p>
        </p:txBody>
      </p:sp>
      <p:sp>
        <p:nvSpPr>
          <p:cNvPr id="5"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72583690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12317485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533784-CC0A-344C-B0B3-3D9497A6F484}" type="datetime1">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1948501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73108822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5830"/>
            <a:ext cx="8229600" cy="3566160"/>
          </a:xfrm>
        </p:spPr>
        <p:txBody>
          <a:bodyPr/>
          <a:lstStyle>
            <a:lvl1pPr>
              <a:spcBef>
                <a:spcPts val="810"/>
              </a:spcBef>
              <a:defRPr/>
            </a:lvl1pPr>
            <a:lvl2pPr>
              <a:spcBef>
                <a:spcPts val="270"/>
              </a:spcBef>
              <a:defRPr/>
            </a:lvl2pPr>
            <a:lvl5pPr>
              <a:defRPr>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fld id="{2E9317A5-F965-E64F-A2D9-862B16F4A131}" type="datetime1">
              <a:rPr lang="en-US" smtClean="0"/>
              <a:t>3/27/24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F1E52-31BD-464E-89F9-5BC74E4734CA}" type="slidenum">
              <a:rPr lang="en-US" smtClean="0"/>
              <a:pPr/>
              <a:t>‹N°›</a:t>
            </a:fld>
            <a:endParaRPr lang="en-US"/>
          </a:p>
        </p:txBody>
      </p:sp>
      <p:sp>
        <p:nvSpPr>
          <p:cNvPr id="7"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6539747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788670"/>
            <a:ext cx="4038600" cy="3703320"/>
          </a:xfr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788670"/>
            <a:ext cx="4038600" cy="3703320"/>
          </a:xfrm>
        </p:spPr>
        <p:txBody>
          <a:bodyPr vert="horz" lIns="91440" tIns="45720" rIns="91440" bIns="45720" rtlCol="0">
            <a:noAutofit/>
          </a:bodyPr>
          <a:lstStyle>
            <a:lvl1pPr>
              <a:defRPr lang="en-US" smtClean="0"/>
            </a:lvl1pPr>
            <a:lvl2pPr>
              <a:defRPr lang="en-US" smtClean="0"/>
            </a:lvl2pPr>
            <a:lvl3pPr>
              <a:defRPr lang="en-US" smtClean="0"/>
            </a:lvl3pPr>
            <a:lvl4pPr>
              <a:defRPr lang="en-US" smtClean="0"/>
            </a:lvl4pPr>
            <a:lvl5pPr>
              <a:defRPr lang="en-US">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laceholder 4"/>
          <p:cNvSpPr>
            <a:spLocks noGrp="1"/>
          </p:cNvSpPr>
          <p:nvPr>
            <p:ph type="dt" sz="half" idx="10"/>
          </p:nvPr>
        </p:nvSpPr>
        <p:spPr/>
        <p:txBody>
          <a:bodyPr/>
          <a:lstStyle/>
          <a:p>
            <a:fld id="{2337EE0C-ABD9-5546-9FB0-2754AD06EE81}" type="datetime1">
              <a:rPr lang="en-US" smtClean="0"/>
              <a:t>3/27/24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9F1E52-31BD-464E-89F9-5BC74E4734CA}" type="slidenum">
              <a:rPr lang="en-US" smtClean="0"/>
              <a:pPr/>
              <a:t>‹N°›</a:t>
            </a:fld>
            <a:endParaRPr lang="en-US"/>
          </a:p>
        </p:txBody>
      </p:sp>
      <p:sp>
        <p:nvSpPr>
          <p:cNvPr id="12"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5572402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7"/>
            <a:ext cx="8686800" cy="4473575"/>
          </a:xfrm>
        </p:spPr>
        <p:txBody>
          <a:bodyPr/>
          <a:lstStyle>
            <a:lvl1pPr>
              <a:lnSpc>
                <a:spcPct val="90000"/>
              </a:lnSpc>
              <a:defRPr sz="864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US"/>
              <a:t>IBM Cloud / © 2018 IBM Corporation - IBM and Business Partner use only</a:t>
            </a:r>
          </a:p>
        </p:txBody>
      </p:sp>
    </p:spTree>
    <p:extLst>
      <p:ext uri="{BB962C8B-B14F-4D97-AF65-F5344CB8AC3E}">
        <p14:creationId xmlns:p14="http://schemas.microsoft.com/office/powerpoint/2010/main" val="46584997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B53B-C414-1A4A-AB52-8EA6E93129C5}"/>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F010F7CF-E880-0A4F-B678-375F1839135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AA90FE3-213A-284B-99D1-CD092D09EA4E}"/>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07994086-C56F-2E40-8125-99994202B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7303E-25DD-694E-8E35-E74579FF94B1}"/>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5144099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618B-9968-D945-A7D4-0B78E956EB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1CA88A-9302-F848-AD67-98CD08F5FF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59B560-1004-DB41-A740-16F334DD0E07}"/>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E67148E8-78BE-1043-8297-7F987B572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7BBFF-B990-C44D-83F9-5B4EFF252725}"/>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332818602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3C6D1-DDE1-4148-BEFC-1F3803008752}"/>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6A51171-1326-4047-99DE-5FB801065B0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8FE95ED-298F-214D-9A6D-8555A8B6004D}"/>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0E4FCB85-9821-BA4F-A4FC-EC48B1732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A7E56-F7C5-2241-BAEA-10CA09E09379}"/>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406052165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52D4-5A76-3049-8BCC-85BD33D8E0B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E3FD0C6-C0FC-3C4D-9312-12A44E1232EB}"/>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DFE560F-5D0F-9940-9C38-37D05A00CD4F}"/>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220F408-1C99-3C40-8798-854C83267670}"/>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6" name="Footer Placeholder 5">
            <a:extLst>
              <a:ext uri="{FF2B5EF4-FFF2-40B4-BE49-F238E27FC236}">
                <a16:creationId xmlns:a16="http://schemas.microsoft.com/office/drawing/2014/main" id="{F24FD094-3CCF-604F-B105-569BB08C4A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A41CC0-92D9-4743-80DA-59697B6F0EDC}"/>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19202290"/>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9226-E5CC-7D40-8B67-1FDD29A5C9BD}"/>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8CABD0A-0476-4F42-B306-001183CFB4B8}"/>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B1960B4-DB9C-034C-BFB8-343BE026A8C5}"/>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9DB30AF-45D7-5F4E-B600-780240F9768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FA9DA2D1-C7A5-0044-B57F-2BB4D01D6DB3}"/>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A48A731-7C13-2643-AF1E-7C3FAE690F3A}"/>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8" name="Footer Placeholder 7">
            <a:extLst>
              <a:ext uri="{FF2B5EF4-FFF2-40B4-BE49-F238E27FC236}">
                <a16:creationId xmlns:a16="http://schemas.microsoft.com/office/drawing/2014/main" id="{67B9A860-CBCE-CE4E-8188-F1157DEB82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9419C7-C704-944F-B703-8E3A315C6690}"/>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68248711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35A93-2727-FA45-B00E-367CD4C3D9B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B748A40-304C-BD4A-8E35-A709B012EF11}"/>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4" name="Footer Placeholder 3">
            <a:extLst>
              <a:ext uri="{FF2B5EF4-FFF2-40B4-BE49-F238E27FC236}">
                <a16:creationId xmlns:a16="http://schemas.microsoft.com/office/drawing/2014/main" id="{BDA31291-D709-6349-BE1C-D1F2F8596D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9396A2-F30F-7D41-B5AB-5AE010319416}"/>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5868817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F5BED9-6DC8-FC47-8F03-04AD6C06177F}"/>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3" name="Footer Placeholder 2">
            <a:extLst>
              <a:ext uri="{FF2B5EF4-FFF2-40B4-BE49-F238E27FC236}">
                <a16:creationId xmlns:a16="http://schemas.microsoft.com/office/drawing/2014/main" id="{A35E52B2-4D2D-E045-BBA6-6C3EBD36C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627E1-0A7D-D346-89CE-22EC3A56E9EE}"/>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6312221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icture righ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5029200" y="1097280"/>
            <a:ext cx="3477901" cy="3333750"/>
          </a:xfrm>
        </p:spPr>
        <p:txBody>
          <a:bodyPr/>
          <a:lstStyle>
            <a:lvl1pPr marL="0" indent="0">
              <a:buNone/>
              <a:defRPr/>
            </a:lvl1pPr>
          </a:lstStyle>
          <a:p>
            <a:endParaRPr lang="en-US"/>
          </a:p>
        </p:txBody>
      </p:sp>
      <p:sp>
        <p:nvSpPr>
          <p:cNvPr id="3" name="Text Placeholder 2"/>
          <p:cNvSpPr>
            <a:spLocks noGrp="1"/>
          </p:cNvSpPr>
          <p:nvPr>
            <p:ph type="body" sz="quarter" idx="11"/>
          </p:nvPr>
        </p:nvSpPr>
        <p:spPr>
          <a:xfrm>
            <a:off x="598488" y="1097280"/>
            <a:ext cx="4049712" cy="333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1"/>
          <p:cNvSpPr>
            <a:spLocks noGrp="1"/>
          </p:cNvSpPr>
          <p:nvPr>
            <p:ph type="title"/>
          </p:nvPr>
        </p:nvSpPr>
        <p:spPr>
          <a:xfrm>
            <a:off x="598005" y="503555"/>
            <a:ext cx="7908881" cy="277221"/>
          </a:xfrm>
          <a:prstGeom prst="rect">
            <a:avLst/>
          </a:prstGeom>
        </p:spPr>
        <p:txBody>
          <a:bodyPr vert="horz" lIns="91429" tIns="45714" rIns="91429" bIns="45714" rtlCol="0" anchor="ctr">
            <a:noAutofit/>
          </a:bodyPr>
          <a:lstStyle/>
          <a:p>
            <a:r>
              <a:rPr lang="en-US"/>
              <a:t>Click to edit Master title style</a:t>
            </a:r>
          </a:p>
        </p:txBody>
      </p:sp>
    </p:spTree>
    <p:extLst>
      <p:ext uri="{BB962C8B-B14F-4D97-AF65-F5344CB8AC3E}">
        <p14:creationId xmlns:p14="http://schemas.microsoft.com/office/powerpoint/2010/main" val="6940778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8655-0224-0F4E-9F65-D70DA034E3A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A8374DD-F0F3-774E-8195-11683BF388C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BD9B220-EBC5-034B-AF3A-28F6A48DE79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74B7530-5742-E54C-AF3C-42E8088D3A5F}"/>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6" name="Footer Placeholder 5">
            <a:extLst>
              <a:ext uri="{FF2B5EF4-FFF2-40B4-BE49-F238E27FC236}">
                <a16:creationId xmlns:a16="http://schemas.microsoft.com/office/drawing/2014/main" id="{94F0475F-ACCB-D94A-927D-BECD78513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EFBBDC-CD0A-0D47-8DBA-FE744E9E6BB5}"/>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103951779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79604-E229-344A-A620-BBFEA0C52C0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7A1A106-3062-EC40-9789-A222E071282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FE3430-C4F9-F449-819C-F824213216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696F239A-52F5-D44B-9DD7-200A2FC2766E}"/>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6" name="Footer Placeholder 5">
            <a:extLst>
              <a:ext uri="{FF2B5EF4-FFF2-40B4-BE49-F238E27FC236}">
                <a16:creationId xmlns:a16="http://schemas.microsoft.com/office/drawing/2014/main" id="{7FAAC62A-7CD0-BE45-BCE4-58AFF1598A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858ECB-A77A-6F42-BC5A-0F8700258B16}"/>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1105076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50C0-36C1-8645-A5C1-C66BE1EAE81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006E6B-6B10-CC44-AB90-DEBB72D40A8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484EDA-12AB-9A4B-9281-0C0BD830B885}"/>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F85B9188-BABD-AF42-8EDB-8241FCD6AC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670B76-D82C-7C48-88BE-AF25F1335709}"/>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336338205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742CE-3648-1E47-915D-124EA43CC711}"/>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52C3EE4-CB24-424C-ACD6-B82A61937DB8}"/>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8AC14E-B06D-6E45-98DF-882A6B21DB06}"/>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B5AB20B1-366E-F640-8AA5-F5D261958F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9FE67-5FA4-B845-A821-4667B91090B7}"/>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310695851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3646932"/>
          </a:xfrm>
        </p:spPr>
        <p:txBody>
          <a:bodyPr/>
          <a:lstStyle>
            <a:lvl1pPr>
              <a:defRPr>
                <a:solidFill>
                  <a:schemeClr val="tx1"/>
                </a:solidFill>
              </a:defRPr>
            </a:lvl1pPr>
          </a:lstStyle>
          <a:p>
            <a:r>
              <a:rPr lang="en-US" dirty="0"/>
              <a:t>Click to edit Master title style</a:t>
            </a:r>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23495" y="4743451"/>
            <a:ext cx="391906" cy="158893"/>
          </a:xfrm>
          <a:prstGeom prst="rect">
            <a:avLst/>
          </a:prstGeom>
        </p:spPr>
      </p:pic>
      <p:pic>
        <p:nvPicPr>
          <p:cNvPr id="11" name="Picture 10">
            <a:extLst>
              <a:ext uri="{FF2B5EF4-FFF2-40B4-BE49-F238E27FC236}">
                <a16:creationId xmlns:a16="http://schemas.microsoft.com/office/drawing/2014/main" id="{D9626DC3-D1EF-B946-9D33-2294DA610B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29" y="4429090"/>
            <a:ext cx="2962555" cy="790014"/>
          </a:xfrm>
          <a:prstGeom prst="rect">
            <a:avLst/>
          </a:prstGeom>
        </p:spPr>
      </p:pic>
    </p:spTree>
    <p:extLst>
      <p:ext uri="{BB962C8B-B14F-4D97-AF65-F5344CB8AC3E}">
        <p14:creationId xmlns:p14="http://schemas.microsoft.com/office/powerpoint/2010/main" val="1259673181"/>
      </p:ext>
    </p:extLst>
  </p:cSld>
  <p:clrMapOvr>
    <a:masterClrMapping/>
  </p:clrMapOvr>
  <p:extLst>
    <p:ext uri="{DCECCB84-F9BA-43D5-87BE-67443E8EF086}">
      <p15:sldGuideLst xmlns:p15="http://schemas.microsoft.com/office/powerpoint/2012/main">
        <p15:guide id="1" orient="horz" pos="2988">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3646932"/>
          </a:xfrm>
        </p:spPr>
        <p:txBody>
          <a:bodyPr/>
          <a:lstStyle>
            <a:lvl1pPr>
              <a:defRPr>
                <a:solidFill>
                  <a:schemeClr val="tx1"/>
                </a:solidFill>
              </a:defRPr>
            </a:lvl1pPr>
          </a:lstStyle>
          <a:p>
            <a:r>
              <a:rPr lang="en-US" dirty="0"/>
              <a:t>Click to edit Master title style</a:t>
            </a:r>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1495" y="4743451"/>
            <a:ext cx="391906" cy="158893"/>
          </a:xfrm>
          <a:prstGeom prst="rect">
            <a:avLst/>
          </a:prstGeom>
        </p:spPr>
      </p:pic>
      <p:pic>
        <p:nvPicPr>
          <p:cNvPr id="11" name="Picture 10">
            <a:extLst>
              <a:ext uri="{FF2B5EF4-FFF2-40B4-BE49-F238E27FC236}">
                <a16:creationId xmlns:a16="http://schemas.microsoft.com/office/drawing/2014/main" id="{D9626DC3-D1EF-B946-9D33-2294DA610B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29" y="4429090"/>
            <a:ext cx="2962555" cy="790014"/>
          </a:xfrm>
          <a:prstGeom prst="rect">
            <a:avLst/>
          </a:prstGeom>
        </p:spPr>
      </p:pic>
      <p:sp>
        <p:nvSpPr>
          <p:cNvPr id="8" name="Rectangle 7">
            <a:extLst>
              <a:ext uri="{FF2B5EF4-FFF2-40B4-BE49-F238E27FC236}">
                <a16:creationId xmlns:a16="http://schemas.microsoft.com/office/drawing/2014/main" id="{C68FA0FF-BF23-F14D-9C2D-667712AB44FF}"/>
              </a:ext>
            </a:extLst>
          </p:cNvPr>
          <p:cNvSpPr/>
          <p:nvPr userDrawn="1"/>
        </p:nvSpPr>
        <p:spPr>
          <a:xfrm>
            <a:off x="4572000" y="0"/>
            <a:ext cx="4572000" cy="5143500"/>
          </a:xfrm>
          <a:prstGeom prst="rect">
            <a:avLst/>
          </a:prstGeom>
          <a:solidFill>
            <a:schemeClr val="tx2">
              <a:lumMod val="90000"/>
            </a:schemeClr>
          </a:solidFill>
        </p:spPr>
        <p:txBody>
          <a:bodyPr wrap="square" lIns="0" tIns="0" rIns="0" bIns="0" rtlCol="0" anchor="ctr">
            <a:noAutofit/>
          </a:bodyPr>
          <a:lstStyle/>
          <a:p>
            <a:pPr algn="ctr"/>
            <a:endParaRPr lang="en-US" sz="1200" err="1">
              <a:solidFill>
                <a:srgbClr val="FFFFFF"/>
              </a:solidFill>
              <a:latin typeface="Arial"/>
              <a:cs typeface="Arial"/>
            </a:endParaRPr>
          </a:p>
        </p:txBody>
      </p:sp>
    </p:spTree>
    <p:extLst>
      <p:ext uri="{BB962C8B-B14F-4D97-AF65-F5344CB8AC3E}">
        <p14:creationId xmlns:p14="http://schemas.microsoft.com/office/powerpoint/2010/main" val="3696769070"/>
      </p:ext>
    </p:extLst>
  </p:cSld>
  <p:clrMapOvr>
    <a:masterClrMapping/>
  </p:clrMapOvr>
  <p:extLst>
    <p:ext uri="{DCECCB84-F9BA-43D5-87BE-67443E8EF086}">
      <p15:sldGuideLst xmlns:p15="http://schemas.microsoft.com/office/powerpoint/2012/main">
        <p15:guide id="1" orient="horz" pos="2988">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3646932"/>
          </a:xfrm>
        </p:spPr>
        <p:txBody>
          <a:bodyPr/>
          <a:lstStyle>
            <a:lvl1pPr>
              <a:defRPr>
                <a:solidFill>
                  <a:schemeClr val="tx1"/>
                </a:solidFill>
              </a:defRPr>
            </a:lvl1pPr>
          </a:lstStyle>
          <a:p>
            <a:r>
              <a:rPr lang="en-US" dirty="0"/>
              <a:t>Click to edit Master title style</a:t>
            </a:r>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1495" y="4743451"/>
            <a:ext cx="391906" cy="158893"/>
          </a:xfrm>
          <a:prstGeom prst="rect">
            <a:avLst/>
          </a:prstGeom>
        </p:spPr>
      </p:pic>
      <p:pic>
        <p:nvPicPr>
          <p:cNvPr id="11" name="Picture 10">
            <a:extLst>
              <a:ext uri="{FF2B5EF4-FFF2-40B4-BE49-F238E27FC236}">
                <a16:creationId xmlns:a16="http://schemas.microsoft.com/office/drawing/2014/main" id="{D9626DC3-D1EF-B946-9D33-2294DA610B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29" y="4429090"/>
            <a:ext cx="2962555" cy="790014"/>
          </a:xfrm>
          <a:prstGeom prst="rect">
            <a:avLst/>
          </a:prstGeom>
        </p:spPr>
      </p:pic>
      <p:sp>
        <p:nvSpPr>
          <p:cNvPr id="8" name="Rectangle 7">
            <a:extLst>
              <a:ext uri="{FF2B5EF4-FFF2-40B4-BE49-F238E27FC236}">
                <a16:creationId xmlns:a16="http://schemas.microsoft.com/office/drawing/2014/main" id="{C68FA0FF-BF23-F14D-9C2D-667712AB44FF}"/>
              </a:ext>
            </a:extLst>
          </p:cNvPr>
          <p:cNvSpPr/>
          <p:nvPr userDrawn="1"/>
        </p:nvSpPr>
        <p:spPr>
          <a:xfrm>
            <a:off x="4572000" y="0"/>
            <a:ext cx="4572000" cy="5143500"/>
          </a:xfrm>
          <a:prstGeom prst="rect">
            <a:avLst/>
          </a:prstGeom>
          <a:solidFill>
            <a:srgbClr val="0F6FFF"/>
          </a:solidFill>
        </p:spPr>
        <p:txBody>
          <a:bodyPr wrap="square" lIns="0" tIns="0" rIns="0" bIns="0" rtlCol="0" anchor="ctr">
            <a:noAutofit/>
          </a:bodyPr>
          <a:lstStyle/>
          <a:p>
            <a:pPr algn="ctr"/>
            <a:endParaRPr lang="en-US" sz="1200" err="1">
              <a:solidFill>
                <a:srgbClr val="FFFFFF"/>
              </a:solidFill>
              <a:latin typeface="Arial"/>
              <a:cs typeface="Arial"/>
            </a:endParaRPr>
          </a:p>
        </p:txBody>
      </p:sp>
    </p:spTree>
    <p:extLst>
      <p:ext uri="{BB962C8B-B14F-4D97-AF65-F5344CB8AC3E}">
        <p14:creationId xmlns:p14="http://schemas.microsoft.com/office/powerpoint/2010/main" val="3357231005"/>
      </p:ext>
    </p:extLst>
  </p:cSld>
  <p:clrMapOvr>
    <a:masterClrMapping/>
  </p:clrMapOvr>
  <p:extLst>
    <p:ext uri="{DCECCB84-F9BA-43D5-87BE-67443E8EF086}">
      <p15:sldGuideLst xmlns:p15="http://schemas.microsoft.com/office/powerpoint/2012/main">
        <p15:guide id="1" orient="horz" pos="2988">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3646932"/>
          </a:xfrm>
        </p:spPr>
        <p:txBody>
          <a:bodyPr/>
          <a:lstStyle>
            <a:lvl1pPr>
              <a:defRPr>
                <a:solidFill>
                  <a:schemeClr val="tx1"/>
                </a:solidFill>
              </a:defRPr>
            </a:lvl1pPr>
          </a:lstStyle>
          <a:p>
            <a:r>
              <a:rPr lang="en-US" dirty="0"/>
              <a:t>Click to edit Master title style</a:t>
            </a:r>
          </a:p>
        </p:txBody>
      </p:sp>
      <p:pic>
        <p:nvPicPr>
          <p:cNvPr id="6" name="Picture 5"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51495" y="4743451"/>
            <a:ext cx="391906" cy="158893"/>
          </a:xfrm>
          <a:prstGeom prst="rect">
            <a:avLst/>
          </a:prstGeom>
        </p:spPr>
      </p:pic>
      <p:pic>
        <p:nvPicPr>
          <p:cNvPr id="11" name="Picture 10">
            <a:extLst>
              <a:ext uri="{FF2B5EF4-FFF2-40B4-BE49-F238E27FC236}">
                <a16:creationId xmlns:a16="http://schemas.microsoft.com/office/drawing/2014/main" id="{D9626DC3-D1EF-B946-9D33-2294DA610B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829" y="4429090"/>
            <a:ext cx="2962555" cy="790014"/>
          </a:xfrm>
          <a:prstGeom prst="rect">
            <a:avLst/>
          </a:prstGeom>
        </p:spPr>
      </p:pic>
      <p:sp>
        <p:nvSpPr>
          <p:cNvPr id="8" name="Rectangle 7">
            <a:extLst>
              <a:ext uri="{FF2B5EF4-FFF2-40B4-BE49-F238E27FC236}">
                <a16:creationId xmlns:a16="http://schemas.microsoft.com/office/drawing/2014/main" id="{C68FA0FF-BF23-F14D-9C2D-667712AB44FF}"/>
              </a:ext>
            </a:extLst>
          </p:cNvPr>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Tree>
    <p:extLst>
      <p:ext uri="{BB962C8B-B14F-4D97-AF65-F5344CB8AC3E}">
        <p14:creationId xmlns:p14="http://schemas.microsoft.com/office/powerpoint/2010/main" val="381043861"/>
      </p:ext>
    </p:extLst>
  </p:cSld>
  <p:clrMapOvr>
    <a:masterClrMapping/>
  </p:clrMapOvr>
  <p:extLst>
    <p:ext uri="{DCECCB84-F9BA-43D5-87BE-67443E8EF086}">
      <p15:sldGuideLst xmlns:p15="http://schemas.microsoft.com/office/powerpoint/2012/main">
        <p15:guide id="1" orient="horz" pos="2988">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3267108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0100"/>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lvl1pPr>
              <a:spcBef>
                <a:spcPts val="0"/>
              </a:spcBef>
              <a:defRPr/>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dirty="0"/>
              <a:t>Click to edit Master text styles</a:t>
            </a:r>
          </a:p>
          <a:p>
            <a:pPr lvl="0"/>
            <a:r>
              <a:rPr lang="en-US" dirty="0"/>
              <a:t>Second level</a:t>
            </a:r>
          </a:p>
          <a:p>
            <a:pPr lvl="1"/>
            <a:r>
              <a:rPr lang="en-US" dirty="0"/>
              <a:t>Third level</a:t>
            </a:r>
          </a:p>
          <a:p>
            <a:pPr lvl="1"/>
            <a:r>
              <a:rPr lang="en-US" dirty="0"/>
              <a:t>Fourth level</a:t>
            </a:r>
          </a:p>
          <a:p>
            <a:pPr lvl="1"/>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lvl1pPr>
              <a:spcBef>
                <a:spcPts val="0"/>
              </a:spcBef>
              <a:defRPr/>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dirty="0"/>
              <a:t>Click to edit Master text styles</a:t>
            </a:r>
          </a:p>
          <a:p>
            <a:pPr lvl="1"/>
            <a:r>
              <a:rPr lang="en-US" dirty="0"/>
              <a:t>Second level</a:t>
            </a:r>
          </a:p>
          <a:p>
            <a:pPr lvl="1"/>
            <a:r>
              <a:rPr lang="en-US" dirty="0"/>
              <a:t>Third level</a:t>
            </a:r>
          </a:p>
          <a:p>
            <a:pPr lvl="1"/>
            <a:r>
              <a:rPr lang="en-US" dirty="0"/>
              <a:t>Fourth level</a:t>
            </a:r>
          </a:p>
          <a:p>
            <a:pPr lvl="1"/>
            <a:r>
              <a:rPr lang="en-US" dirty="0"/>
              <a:t>Fifth level</a:t>
            </a:r>
          </a:p>
        </p:txBody>
      </p:sp>
    </p:spTree>
    <p:extLst>
      <p:ext uri="{BB962C8B-B14F-4D97-AF65-F5344CB8AC3E}">
        <p14:creationId xmlns:p14="http://schemas.microsoft.com/office/powerpoint/2010/main" val="19366138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ver Slide">
    <p:bg>
      <p:bgPr>
        <a:gradFill>
          <a:gsLst>
            <a:gs pos="0">
              <a:schemeClr val="accent2"/>
            </a:gs>
            <a:gs pos="100000">
              <a:schemeClr val="tx1"/>
            </a:gs>
          </a:gsLst>
          <a:lin ang="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8" name="Picture 7">
            <a:extLst>
              <a:ext uri="{FF2B5EF4-FFF2-40B4-BE49-F238E27FC236}">
                <a16:creationId xmlns:a16="http://schemas.microsoft.com/office/drawing/2014/main" id="{873BC454-284D-E244-BEE1-E56E3C7109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53948" y="4266702"/>
            <a:ext cx="1890052" cy="815850"/>
          </a:xfrm>
          <a:prstGeom prst="rect">
            <a:avLst/>
          </a:prstGeom>
        </p:spPr>
      </p:pic>
    </p:spTree>
    <p:extLst>
      <p:ext uri="{BB962C8B-B14F-4D97-AF65-F5344CB8AC3E}">
        <p14:creationId xmlns:p14="http://schemas.microsoft.com/office/powerpoint/2010/main" val="5603501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act, numb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9" name="Title 1">
            <a:extLst>
              <a:ext uri="{FF2B5EF4-FFF2-40B4-BE49-F238E27FC236}">
                <a16:creationId xmlns:a16="http://schemas.microsoft.com/office/drawing/2014/main" id="{19E097AF-FDD5-2941-B3D9-EA26AC5C7776}"/>
              </a:ext>
            </a:extLst>
          </p:cNvPr>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Tree>
    <p:extLst>
      <p:ext uri="{BB962C8B-B14F-4D97-AF65-F5344CB8AC3E}">
        <p14:creationId xmlns:p14="http://schemas.microsoft.com/office/powerpoint/2010/main" val="193200218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act, number, half-image (bleeds)">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4572000" y="0"/>
            <a:ext cx="4572000" cy="5143500"/>
          </a:xfrm>
        </p:spPr>
        <p:txBody>
          <a:bodyPr lIns="91440" tIns="91440" rIns="91440" bIns="91440"/>
          <a:lstStyle>
            <a:lvl1pPr>
              <a:defRPr baseline="0"/>
            </a:lvl1pPr>
          </a:lstStyle>
          <a:p>
            <a:r>
              <a:rPr lang="en-US"/>
              <a:t>Drag picture to placeholder or click icon to add</a:t>
            </a:r>
          </a:p>
        </p:txBody>
      </p:sp>
      <p:sp>
        <p:nvSpPr>
          <p:cNvPr id="2" name="Title 1"/>
          <p:cNvSpPr>
            <a:spLocks noGrp="1"/>
          </p:cNvSpPr>
          <p:nvPr>
            <p:ph type="title"/>
          </p:nvPr>
        </p:nvSpPr>
        <p:spPr>
          <a:xfrm>
            <a:off x="219456" y="219456"/>
            <a:ext cx="4133088" cy="804672"/>
          </a:xfrm>
        </p:spPr>
        <p:txBody>
          <a:bodyPr/>
          <a:lstStyle>
            <a:lvl1pPr>
              <a:defRPr sz="1600"/>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Footer Placeholder 2">
            <a:extLst>
              <a:ext uri="{FF2B5EF4-FFF2-40B4-BE49-F238E27FC236}">
                <a16:creationId xmlns:a16="http://schemas.microsoft.com/office/drawing/2014/main" id="{64E2857C-B956-D847-AC29-3A1D81C9F10A}"/>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171793544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37160" y="91440"/>
            <a:ext cx="8778172" cy="4404360"/>
          </a:xfrm>
        </p:spPr>
        <p:txBody>
          <a:bodyPr/>
          <a:lstStyle>
            <a:lvl1pPr>
              <a:defRPr sz="9600" b="1"/>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128795971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562534" cy="429463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4831994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text">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a:t>Click </a:t>
            </a:r>
            <a:r>
              <a:rPr lang="en-US" dirty="0"/>
              <a:t>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472602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876"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9851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10312" y="1216152"/>
            <a:ext cx="4142232" cy="3279648"/>
          </a:xfrm>
        </p:spPr>
        <p:txBody>
          <a:bodyPr/>
          <a:lstStyle>
            <a:lvl1pPr>
              <a:defRPr sz="2400"/>
            </a:lvl1pPr>
          </a:lstStyle>
          <a:p>
            <a:pPr lvl="0"/>
            <a:r>
              <a:rPr lang="en-US" dirty="0"/>
              <a:t>Click to edit Master text styles</a:t>
            </a:r>
          </a:p>
        </p:txBody>
      </p:sp>
    </p:spTree>
    <p:extLst>
      <p:ext uri="{BB962C8B-B14F-4D97-AF65-F5344CB8AC3E}">
        <p14:creationId xmlns:p14="http://schemas.microsoft.com/office/powerpoint/2010/main" val="267775218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91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5"/>
          </p:nvPr>
        </p:nvSpPr>
        <p:spPr>
          <a:xfrm>
            <a:off x="7077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124123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text,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391819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7077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2">
            <a:extLst>
              <a:ext uri="{FF2B5EF4-FFF2-40B4-BE49-F238E27FC236}">
                <a16:creationId xmlns:a16="http://schemas.microsoft.com/office/drawing/2014/main" id="{713A8F48-AF4B-F346-93E7-CB612F27C925}"/>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4151705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US"/>
              <a:t>IBM Cloud / DOC ID / Month XX, 2018 / © 2018 IBM Corporation</a:t>
            </a:r>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3FD999D4-B456-9943-89B7-30D56181CE18}" type="slidenum">
              <a:rPr lang="en-US" smtClean="0"/>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8872303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de-DE"/>
              <a:t>IBM Cloud / DOC ID / Month XX,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18257568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itle, text (light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rgbClr val="BEBEBE"/>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lvl1pP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2">
            <a:extLst>
              <a:ext uri="{FF2B5EF4-FFF2-40B4-BE49-F238E27FC236}">
                <a16:creationId xmlns:a16="http://schemas.microsoft.com/office/drawing/2014/main" id="{776A03F9-F7D7-094E-B6C9-CC0F4A3CE89E}"/>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2421152231"/>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FD5E2FA7-6FF8-B64C-8E56-F343FA0FCA84}"/>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228785716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_title, text (dark background)">
    <p:spTree>
      <p:nvGrpSpPr>
        <p:cNvPr id="1" name=""/>
        <p:cNvGrpSpPr/>
        <p:nvPr/>
      </p:nvGrpSpPr>
      <p:grpSpPr>
        <a:xfrm>
          <a:off x="0" y="0"/>
          <a:ext cx="0" cy="0"/>
          <a:chOff x="0" y="0"/>
          <a:chExt cx="0" cy="0"/>
        </a:xfrm>
      </p:grpSpPr>
      <p:sp>
        <p:nvSpPr>
          <p:cNvPr id="8" name="Rectangle 7"/>
          <p:cNvSpPr/>
          <p:nvPr userDrawn="1"/>
        </p:nvSpPr>
        <p:spPr>
          <a:xfrm>
            <a:off x="4572000" y="0"/>
            <a:ext cx="4572000" cy="5143500"/>
          </a:xfrm>
          <a:prstGeom prst="rect">
            <a:avLst/>
          </a:prstGeom>
          <a:solidFill>
            <a:schemeClr val="accent2"/>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10312" y="201168"/>
            <a:ext cx="4142164" cy="429463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4791456" y="201168"/>
            <a:ext cx="4123944" cy="4294632"/>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90CD12D6-8FF7-2B46-B775-AB3103C435CC}"/>
              </a:ext>
            </a:extLst>
          </p:cNvPr>
          <p:cNvSpPr>
            <a:spLocks noGrp="1"/>
          </p:cNvSpPr>
          <p:nvPr>
            <p:ph type="ftr" sz="quarter" idx="10"/>
          </p:nvPr>
        </p:nvSpPr>
        <p:spPr>
          <a:xfrm>
            <a:off x="228665" y="4787901"/>
            <a:ext cx="4955655"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190592263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itle, 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Footer Placeholder 2">
            <a:extLst>
              <a:ext uri="{FF2B5EF4-FFF2-40B4-BE49-F238E27FC236}">
                <a16:creationId xmlns:a16="http://schemas.microsoft.com/office/drawing/2014/main" id="{C257D62E-FE69-CE44-81E3-EA4C446B84B1}"/>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43046003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429463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5" name="Footer Placeholder 2">
            <a:extLst>
              <a:ext uri="{FF2B5EF4-FFF2-40B4-BE49-F238E27FC236}">
                <a16:creationId xmlns:a16="http://schemas.microsoft.com/office/drawing/2014/main" id="{83370FF1-80B6-5E42-A4F2-5B30CD9131DF}"/>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54421656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5" name="Footer Placeholder 2">
            <a:extLst>
              <a:ext uri="{FF2B5EF4-FFF2-40B4-BE49-F238E27FC236}">
                <a16:creationId xmlns:a16="http://schemas.microsoft.com/office/drawing/2014/main" id="{083274DB-A9AE-714A-B8DB-286E1D5154E6}"/>
              </a:ext>
            </a:extLst>
          </p:cNvPr>
          <p:cNvSpPr>
            <a:spLocks noGrp="1"/>
          </p:cNvSpPr>
          <p:nvPr>
            <p:ph type="ftr" sz="quarter" idx="10"/>
          </p:nvPr>
        </p:nvSpPr>
        <p:spPr>
          <a:xfrm>
            <a:off x="228667" y="4851401"/>
            <a:ext cx="6392570"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308949683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0"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2"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4123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2">
            <a:extLst>
              <a:ext uri="{FF2B5EF4-FFF2-40B4-BE49-F238E27FC236}">
                <a16:creationId xmlns:a16="http://schemas.microsoft.com/office/drawing/2014/main" id="{743B6C3E-300A-E040-9890-8F327B3E124E}"/>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247540476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boxes (3 med, 2 small)">
    <p:spTree>
      <p:nvGrpSpPr>
        <p:cNvPr id="1" name=""/>
        <p:cNvGrpSpPr/>
        <p:nvPr/>
      </p:nvGrpSpPr>
      <p:grpSpPr>
        <a:xfrm>
          <a:off x="0" y="0"/>
          <a:ext cx="0" cy="0"/>
          <a:chOff x="0" y="0"/>
          <a:chExt cx="0" cy="0"/>
        </a:xfrm>
      </p:grpSpPr>
      <p:sp>
        <p:nvSpPr>
          <p:cNvPr id="6" name="Content Placeholder 5"/>
          <p:cNvSpPr>
            <a:spLocks noGrp="1"/>
          </p:cNvSpPr>
          <p:nvPr>
            <p:ph sz="quarter" idx="17"/>
          </p:nvPr>
        </p:nvSpPr>
        <p:spPr>
          <a:xfrm>
            <a:off x="4572000" y="0"/>
            <a:ext cx="2286000" cy="2571750"/>
          </a:xfrm>
          <a:solidFill>
            <a:schemeClr val="accent2"/>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2" name="Title 1"/>
          <p:cNvSpPr>
            <a:spLocks noGrp="1"/>
          </p:cNvSpPr>
          <p:nvPr>
            <p:ph type="title"/>
          </p:nvPr>
        </p:nvSpPr>
        <p:spPr>
          <a:xfrm>
            <a:off x="0" y="-1"/>
            <a:ext cx="4572000" cy="2571751"/>
          </a:xfrm>
          <a:solidFill>
            <a:srgbClr val="0530AD"/>
          </a:solidFill>
        </p:spPr>
        <p:txBody>
          <a:bodyPr lIns="210312" tIns="201168" rIns="228600" bIns="228600"/>
          <a:lstStyle>
            <a:lvl1pPr>
              <a:defRPr>
                <a:solidFill>
                  <a:schemeClr val="bg1"/>
                </a:solidFill>
              </a:defRPr>
            </a:lvl1pPr>
          </a:lstStyle>
          <a:p>
            <a:r>
              <a:rPr lang="en-US" dirty="0"/>
              <a:t>Click to edit Master title style</a:t>
            </a:r>
          </a:p>
        </p:txBody>
      </p:sp>
      <p:sp>
        <p:nvSpPr>
          <p:cNvPr id="11" name="Content Placeholder 10"/>
          <p:cNvSpPr>
            <a:spLocks noGrp="1"/>
          </p:cNvSpPr>
          <p:nvPr>
            <p:ph sz="quarter" idx="18"/>
          </p:nvPr>
        </p:nvSpPr>
        <p:spPr>
          <a:xfrm>
            <a:off x="6858000" y="0"/>
            <a:ext cx="2286000" cy="2571750"/>
          </a:xfrm>
          <a:solidFill>
            <a:srgbClr val="031973"/>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14" name="Content Placeholder 13"/>
          <p:cNvSpPr>
            <a:spLocks noGrp="1"/>
          </p:cNvSpPr>
          <p:nvPr>
            <p:ph sz="quarter" idx="19"/>
          </p:nvPr>
        </p:nvSpPr>
        <p:spPr>
          <a:xfrm>
            <a:off x="4572000" y="2570162"/>
            <a:ext cx="4572000" cy="2573337"/>
          </a:xfrm>
          <a:solidFill>
            <a:srgbClr val="0530AD"/>
          </a:solidFill>
          <a:ln>
            <a:noFill/>
          </a:ln>
        </p:spPr>
        <p:txBody>
          <a:bodyPr lIns="219456" tIns="201168" rIns="228600" bIns="228600"/>
          <a:lstStyle>
            <a:lvl1pPr>
              <a:defRPr>
                <a:solidFill>
                  <a:schemeClr val="bg1"/>
                </a:solidFill>
              </a:defRPr>
            </a:lvl1pPr>
          </a:lstStyle>
          <a:p>
            <a:pPr lvl="0"/>
            <a:r>
              <a:rPr lang="en-US" dirty="0"/>
              <a:t>Click to edit Master text styles</a:t>
            </a:r>
          </a:p>
        </p:txBody>
      </p:sp>
      <p:sp>
        <p:nvSpPr>
          <p:cNvPr id="7" name="Content Placeholder 6"/>
          <p:cNvSpPr>
            <a:spLocks noGrp="1"/>
          </p:cNvSpPr>
          <p:nvPr>
            <p:ph sz="quarter" idx="20"/>
          </p:nvPr>
        </p:nvSpPr>
        <p:spPr>
          <a:xfrm>
            <a:off x="0" y="2570162"/>
            <a:ext cx="4572000" cy="2573337"/>
          </a:xfrm>
          <a:solidFill>
            <a:schemeClr val="tx1"/>
          </a:solidFill>
        </p:spPr>
        <p:txBody>
          <a:bodyPr lIns="219456" tIns="201168" rIns="228600" bIns="228600"/>
          <a:lstStyle>
            <a:lvl1pPr>
              <a:defRPr>
                <a:solidFill>
                  <a:schemeClr val="bg1"/>
                </a:solidFill>
              </a:defRPr>
            </a:lvl1pPr>
          </a:lstStyle>
          <a:p>
            <a:pPr lvl="0"/>
            <a:r>
              <a:rPr lang="en-US" dirty="0"/>
              <a:t>Click to edit Master text styles</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138183886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boxes (1 large, 4 small)">
    <p:spTree>
      <p:nvGrpSpPr>
        <p:cNvPr id="1" name=""/>
        <p:cNvGrpSpPr/>
        <p:nvPr/>
      </p:nvGrpSpPr>
      <p:grpSpPr>
        <a:xfrm>
          <a:off x="0" y="0"/>
          <a:ext cx="0" cy="0"/>
          <a:chOff x="0" y="0"/>
          <a:chExt cx="0" cy="0"/>
        </a:xfrm>
      </p:grpSpPr>
      <p:sp>
        <p:nvSpPr>
          <p:cNvPr id="9" name="Content Placeholder 5"/>
          <p:cNvSpPr>
            <a:spLocks noGrp="1"/>
          </p:cNvSpPr>
          <p:nvPr>
            <p:ph sz="quarter" idx="17"/>
          </p:nvPr>
        </p:nvSpPr>
        <p:spPr>
          <a:xfrm>
            <a:off x="4572000" y="2570162"/>
            <a:ext cx="2286000" cy="2573338"/>
          </a:xfrm>
          <a:solidFill>
            <a:schemeClr val="accent2"/>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0" name="Content Placeholder 10"/>
          <p:cNvSpPr>
            <a:spLocks noGrp="1"/>
          </p:cNvSpPr>
          <p:nvPr>
            <p:ph sz="quarter" idx="18"/>
          </p:nvPr>
        </p:nvSpPr>
        <p:spPr>
          <a:xfrm>
            <a:off x="6858000" y="2570162"/>
            <a:ext cx="2286000" cy="2573338"/>
          </a:xfrm>
          <a:solidFill>
            <a:srgbClr val="6BA5FF"/>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2" name="Content Placeholder 13"/>
          <p:cNvSpPr>
            <a:spLocks noGrp="1"/>
          </p:cNvSpPr>
          <p:nvPr>
            <p:ph sz="quarter" idx="19"/>
          </p:nvPr>
        </p:nvSpPr>
        <p:spPr>
          <a:xfrm>
            <a:off x="2286001" y="2570162"/>
            <a:ext cx="2286000" cy="2573337"/>
          </a:xfrm>
          <a:solidFill>
            <a:srgbClr val="054ADA"/>
          </a:solidFill>
          <a:ln>
            <a:noFill/>
          </a:ln>
        </p:spPr>
        <p:txBody>
          <a:bodyPr lIns="219456" tIns="201168" rIns="228600" bIns="228600"/>
          <a:lstStyle>
            <a:lvl1pPr>
              <a:defRPr>
                <a:solidFill>
                  <a:schemeClr val="bg1"/>
                </a:solidFill>
              </a:defRPr>
            </a:lvl1pPr>
          </a:lstStyle>
          <a:p>
            <a:pPr lvl="0"/>
            <a:r>
              <a:rPr lang="en-US"/>
              <a:t>Click to edit Master text styles</a:t>
            </a:r>
          </a:p>
        </p:txBody>
      </p:sp>
      <p:sp>
        <p:nvSpPr>
          <p:cNvPr id="13" name="Content Placeholder 6"/>
          <p:cNvSpPr>
            <a:spLocks noGrp="1"/>
          </p:cNvSpPr>
          <p:nvPr>
            <p:ph sz="quarter" idx="20"/>
          </p:nvPr>
        </p:nvSpPr>
        <p:spPr>
          <a:xfrm>
            <a:off x="0" y="2570162"/>
            <a:ext cx="2286000" cy="2573337"/>
          </a:xfrm>
          <a:solidFill>
            <a:srgbClr val="031973"/>
          </a:solidFill>
        </p:spPr>
        <p:txBody>
          <a:bodyPr lIns="219456" tIns="201168" rIns="228600" bIns="228600"/>
          <a:lstStyle>
            <a:lvl1pPr>
              <a:defRPr>
                <a:solidFill>
                  <a:schemeClr val="bg1"/>
                </a:solidFill>
              </a:defRPr>
            </a:lvl1pPr>
          </a:lstStyle>
          <a:p>
            <a:pPr lvl="0"/>
            <a:r>
              <a:rPr lang="en-US"/>
              <a:t>Click to edit Master text styles</a:t>
            </a:r>
          </a:p>
        </p:txBody>
      </p:sp>
      <p:sp>
        <p:nvSpPr>
          <p:cNvPr id="2" name="Title 1"/>
          <p:cNvSpPr>
            <a:spLocks noGrp="1"/>
          </p:cNvSpPr>
          <p:nvPr>
            <p:ph type="title"/>
          </p:nvPr>
        </p:nvSpPr>
        <p:spPr>
          <a:xfrm>
            <a:off x="0" y="0"/>
            <a:ext cx="9144000" cy="2569463"/>
          </a:xfrm>
          <a:solidFill>
            <a:schemeClr val="tx2"/>
          </a:solidFill>
        </p:spPr>
        <p:txBody>
          <a:bodyPr lIns="182880" tIns="164592" rIns="228600" bIns="228600"/>
          <a:lstStyle>
            <a:lvl1pPr>
              <a:defRPr sz="4800"/>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63014272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title (black box) over imag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1276350"/>
            <a:ext cx="9144000" cy="386715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0" y="0"/>
            <a:ext cx="9144000" cy="1276350"/>
          </a:xfrm>
          <a:solidFill>
            <a:schemeClr val="tx2"/>
          </a:solidFill>
        </p:spPr>
        <p:txBody>
          <a:bodyPr lIns="210312" tIns="201168" rIns="228600" bIns="228600"/>
          <a:lstStyle>
            <a:lvl1pPr>
              <a:defRPr>
                <a:solidFill>
                  <a:schemeClr val="tx1"/>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8306412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203467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text (black box) over image(s)">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0" y="0"/>
            <a:ext cx="9144000" cy="5148072"/>
          </a:xfrm>
        </p:spPr>
        <p:txBody>
          <a:bodyPr lIns="91440" tIns="91440" rIns="91440" bIns="91440"/>
          <a:lstStyle/>
          <a:p>
            <a:r>
              <a:rPr lang="en-US"/>
              <a:t>Drag picture to placeholder or click icon to add</a:t>
            </a:r>
          </a:p>
        </p:txBody>
      </p:sp>
      <p:sp>
        <p:nvSpPr>
          <p:cNvPr id="8" name="Text Placeholder 5"/>
          <p:cNvSpPr>
            <a:spLocks noGrp="1"/>
          </p:cNvSpPr>
          <p:nvPr>
            <p:ph type="body" sz="quarter" idx="13"/>
          </p:nvPr>
        </p:nvSpPr>
        <p:spPr>
          <a:xfrm>
            <a:off x="0" y="2581276"/>
            <a:ext cx="2286000" cy="2562225"/>
          </a:xfrm>
          <a:solidFill>
            <a:schemeClr val="bg1"/>
          </a:solidFill>
        </p:spPr>
        <p:txBody>
          <a:bodyPr lIns="228600" tIns="228600" rIns="228600" b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p:nvPr>
        </p:nvSpPr>
        <p:spPr>
          <a:xfrm>
            <a:off x="-2" y="2571750"/>
            <a:ext cx="2569464" cy="2571750"/>
          </a:xfrm>
          <a:solidFill>
            <a:schemeClr val="tx2"/>
          </a:solidFill>
        </p:spPr>
        <p:txBody>
          <a:bodyPr lIns="219456" tIns="201168" rIns="228600" bIns="228600"/>
          <a:lstStyle>
            <a:lvl1pPr>
              <a:buClr>
                <a:schemeClr val="tx1"/>
              </a:buClr>
              <a:defRPr>
                <a:solidFill>
                  <a:schemeClr val="tx1"/>
                </a:solidFill>
              </a:defRPr>
            </a:lvl1pPr>
            <a:lvl2pPr>
              <a:buClr>
                <a:schemeClr val="tx1"/>
              </a:buClr>
              <a:defRPr sz="1000">
                <a:solidFill>
                  <a:schemeClr val="tx1"/>
                </a:solidFill>
              </a:defRPr>
            </a:lvl2pPr>
            <a:lvl3pPr>
              <a:buClr>
                <a:schemeClr val="tx1"/>
              </a:buClr>
              <a:defRPr sz="1000">
                <a:solidFill>
                  <a:schemeClr val="tx1"/>
                </a:solidFill>
              </a:defRPr>
            </a:lvl3pPr>
            <a:lvl4pPr>
              <a:buClr>
                <a:schemeClr val="tx1"/>
              </a:buClr>
              <a:defRPr sz="1000">
                <a:solidFill>
                  <a:schemeClr val="tx1"/>
                </a:solidFill>
              </a:defRPr>
            </a:lvl4pPr>
            <a:lvl5pPr>
              <a:buClr>
                <a:schemeClr val="tx1"/>
              </a:buCl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Tree>
    <p:extLst>
      <p:ext uri="{BB962C8B-B14F-4D97-AF65-F5344CB8AC3E}">
        <p14:creationId xmlns:p14="http://schemas.microsoft.com/office/powerpoint/2010/main" val="228304627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0"/>
            <a:ext cx="2286000" cy="5148072"/>
          </a:xfrm>
          <a:solidFill>
            <a:schemeClr val="accent2"/>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0"/>
            <a:ext cx="2286000" cy="5148072"/>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5"/>
          <p:cNvSpPr>
            <a:spLocks noGrp="1"/>
          </p:cNvSpPr>
          <p:nvPr>
            <p:ph sz="quarter" idx="14"/>
          </p:nvPr>
        </p:nvSpPr>
        <p:spPr>
          <a:xfrm>
            <a:off x="4572000" y="0"/>
            <a:ext cx="2286000" cy="5148072"/>
          </a:xfrm>
          <a:solidFill>
            <a:srgbClr val="0530AD"/>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p:cNvSpPr>
            <a:spLocks noGrp="1"/>
          </p:cNvSpPr>
          <p:nvPr>
            <p:ph sz="quarter" idx="15"/>
          </p:nvPr>
        </p:nvSpPr>
        <p:spPr>
          <a:xfrm>
            <a:off x="6858000" y="0"/>
            <a:ext cx="2286000" cy="5148072"/>
          </a:xfrm>
          <a:solidFill>
            <a:srgbClr val="031973"/>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0"/>
          </p:nvPr>
        </p:nvSpPr>
        <p:spPr/>
        <p:txBody>
          <a:bodyPr/>
          <a:lstStyle>
            <a:lvl1pPr>
              <a:defRPr>
                <a:solidFill>
                  <a:schemeClr val="bg1"/>
                </a:solidFill>
              </a:defRPr>
            </a:lvl1p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59395FB3-9C97-154F-86B2-7E381B951268}" type="slidenum">
              <a:rPr lang="en-US" smtClean="0"/>
              <a:pPr/>
              <a:t>‹N°›</a:t>
            </a:fld>
            <a:endParaRPr lang="en-US"/>
          </a:p>
        </p:txBody>
      </p:sp>
    </p:spTree>
    <p:extLst>
      <p:ext uri="{BB962C8B-B14F-4D97-AF65-F5344CB8AC3E}">
        <p14:creationId xmlns:p14="http://schemas.microsoft.com/office/powerpoint/2010/main" val="417657878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1_boxes (4 tall)">
    <p:spTree>
      <p:nvGrpSpPr>
        <p:cNvPr id="1" name=""/>
        <p:cNvGrpSpPr/>
        <p:nvPr/>
      </p:nvGrpSpPr>
      <p:grpSpPr>
        <a:xfrm>
          <a:off x="0" y="0"/>
          <a:ext cx="0" cy="0"/>
          <a:chOff x="0" y="0"/>
          <a:chExt cx="0" cy="0"/>
        </a:xfrm>
      </p:grpSpPr>
      <p:sp>
        <p:nvSpPr>
          <p:cNvPr id="11" name="Content Placeholder 10"/>
          <p:cNvSpPr>
            <a:spLocks noGrp="1"/>
          </p:cNvSpPr>
          <p:nvPr>
            <p:ph sz="quarter" idx="12"/>
          </p:nvPr>
        </p:nvSpPr>
        <p:spPr>
          <a:xfrm>
            <a:off x="0" y="581183"/>
            <a:ext cx="2286000" cy="4206240"/>
          </a:xfrm>
          <a:solidFill>
            <a:srgbClr val="031973"/>
          </a:solidFill>
        </p:spPr>
        <p:txBody>
          <a:bodyPr lIns="219456" tIns="201168" rIns="228600" bIns="228600"/>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3"/>
          <p:cNvSpPr>
            <a:spLocks noGrp="1"/>
          </p:cNvSpPr>
          <p:nvPr>
            <p:ph sz="quarter" idx="13"/>
          </p:nvPr>
        </p:nvSpPr>
        <p:spPr>
          <a:xfrm>
            <a:off x="2286000" y="581183"/>
            <a:ext cx="2286000" cy="4206240"/>
          </a:xfrm>
          <a:solidFill>
            <a:srgbClr val="054ADA"/>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4"/>
          </p:nvPr>
        </p:nvSpPr>
        <p:spPr>
          <a:xfrm>
            <a:off x="4572000" y="581183"/>
            <a:ext cx="2286000" cy="4206240"/>
          </a:xfrm>
          <a:solidFill>
            <a:schemeClr val="accent2"/>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17"/>
          <p:cNvSpPr>
            <a:spLocks noGrp="1"/>
          </p:cNvSpPr>
          <p:nvPr>
            <p:ph sz="quarter" idx="15"/>
          </p:nvPr>
        </p:nvSpPr>
        <p:spPr>
          <a:xfrm>
            <a:off x="6858000" y="581183"/>
            <a:ext cx="2286000" cy="4206240"/>
          </a:xfrm>
          <a:solidFill>
            <a:srgbClr val="6BA5FF"/>
          </a:solidFill>
        </p:spPr>
        <p:txBody>
          <a:bodyPr lIns="219456" tIns="201168" rIns="228600" bIns="228600"/>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1"/>
          </p:nvPr>
        </p:nvSpPr>
        <p:spPr>
          <a:xfrm>
            <a:off x="7086600" y="4919634"/>
            <a:ext cx="1828732" cy="166687"/>
          </a:xfrm>
        </p:spPr>
        <p:txBody>
          <a:bodyPr/>
          <a:lstStyle>
            <a:lvl1pPr>
              <a:defRPr>
                <a:solidFill>
                  <a:schemeClr val="bg1"/>
                </a:solidFill>
              </a:defRPr>
            </a:lvl1pPr>
          </a:lstStyle>
          <a:p>
            <a:fld id="{59395FB3-9C97-154F-86B2-7E381B951268}" type="slidenum">
              <a:rPr lang="en-US" smtClean="0"/>
              <a:pPr/>
              <a:t>‹N°›</a:t>
            </a:fld>
            <a:endParaRPr lang="en-US"/>
          </a:p>
        </p:txBody>
      </p:sp>
      <p:sp>
        <p:nvSpPr>
          <p:cNvPr id="8" name="Footer Placeholder 2">
            <a:extLst>
              <a:ext uri="{FF2B5EF4-FFF2-40B4-BE49-F238E27FC236}">
                <a16:creationId xmlns:a16="http://schemas.microsoft.com/office/drawing/2014/main" id="{23F5C111-55AD-E646-A510-2294FE833AD7}"/>
              </a:ext>
            </a:extLst>
          </p:cNvPr>
          <p:cNvSpPr>
            <a:spLocks noGrp="1"/>
          </p:cNvSpPr>
          <p:nvPr>
            <p:ph type="ftr" sz="quarter" idx="10"/>
          </p:nvPr>
        </p:nvSpPr>
        <p:spPr>
          <a:xfrm>
            <a:off x="228666" y="4919634"/>
            <a:ext cx="4816032" cy="166687"/>
          </a:xfrm>
        </p:spPr>
        <p:txBody>
          <a:bodyPr/>
          <a:lstStyle>
            <a:lvl1pPr>
              <a:defRPr>
                <a:solidFill>
                  <a:schemeClr val="tx1"/>
                </a:solidFill>
              </a:defRPr>
            </a:lvl1pPr>
          </a:lstStyle>
          <a:p>
            <a:r>
              <a:rPr lang="en-US"/>
              <a:t>IBM Partner Ecosystem / August 12, 2019 / © 2019 IBM Corporation                                      For IBM and IBM Business Partner Internal Use Only</a:t>
            </a:r>
          </a:p>
        </p:txBody>
      </p:sp>
      <p:sp>
        <p:nvSpPr>
          <p:cNvPr id="9" name="Title 1">
            <a:extLst>
              <a:ext uri="{FF2B5EF4-FFF2-40B4-BE49-F238E27FC236}">
                <a16:creationId xmlns:a16="http://schemas.microsoft.com/office/drawing/2014/main" id="{70862B73-4DFB-254B-8715-B32A0CC0ABA2}"/>
              </a:ext>
            </a:extLst>
          </p:cNvPr>
          <p:cNvSpPr>
            <a:spLocks noGrp="1"/>
          </p:cNvSpPr>
          <p:nvPr>
            <p:ph type="title"/>
          </p:nvPr>
        </p:nvSpPr>
        <p:spPr>
          <a:xfrm>
            <a:off x="210312" y="201169"/>
            <a:ext cx="8398996" cy="380015"/>
          </a:xfrm>
        </p:spPr>
        <p:txBody>
          <a:bodyPr/>
          <a:lstStyle/>
          <a:p>
            <a:r>
              <a:rPr lang="en-US" dirty="0"/>
              <a:t>Click to edit Master title style</a:t>
            </a:r>
          </a:p>
        </p:txBody>
      </p:sp>
    </p:spTree>
    <p:extLst>
      <p:ext uri="{BB962C8B-B14F-4D97-AF65-F5344CB8AC3E}">
        <p14:creationId xmlns:p14="http://schemas.microsoft.com/office/powerpoint/2010/main" val="51829380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r>
              <a:rPr lang="en-US"/>
              <a:t>IBM Partner Ecosystem / August 12, 2019 / © 2019 IBM Corporation                                      For IBM and IBM Business Partner Internal Use Only</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p:nvPr>
        </p:nvSpPr>
        <p:spPr>
          <a:xfrm>
            <a:off x="2514600" y="1243584"/>
            <a:ext cx="6400800"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7560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2">
            <a:extLst>
              <a:ext uri="{FF2B5EF4-FFF2-40B4-BE49-F238E27FC236}">
                <a16:creationId xmlns:a16="http://schemas.microsoft.com/office/drawing/2014/main" id="{E1FCBF9C-18C1-134D-9583-BBBA25A7B15A}"/>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116761645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case study 1: title, text (two columns), half-image">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4572000" y="0"/>
            <a:ext cx="4572000" cy="5143500"/>
          </a:xfrm>
        </p:spPr>
        <p:txBody>
          <a:bodyPr lIns="91440" tIns="91440" rIns="91440" bIns="91440"/>
          <a:lstStyle/>
          <a:p>
            <a:r>
              <a:rPr lang="en-US"/>
              <a:t>Drag picture to placeholder or click icon to add</a:t>
            </a:r>
          </a:p>
        </p:txBody>
      </p:sp>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5"/>
          </p:nvPr>
        </p:nvSpPr>
        <p:spPr>
          <a:xfrm>
            <a:off x="2505456" y="1243584"/>
            <a:ext cx="1837944" cy="32522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3A685858-5620-C447-80A7-AAC5D9555EA9}"/>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329012062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3"/>
          </p:nvPr>
        </p:nvSpPr>
        <p:spPr>
          <a:xfrm>
            <a:off x="2505456" y="1243584"/>
            <a:ext cx="1837944" cy="325221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4"/>
          </p:nvPr>
        </p:nvSpPr>
        <p:spPr>
          <a:xfrm>
            <a:off x="4773168" y="1216152"/>
            <a:ext cx="4142232" cy="327964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2">
            <a:extLst>
              <a:ext uri="{FF2B5EF4-FFF2-40B4-BE49-F238E27FC236}">
                <a16:creationId xmlns:a16="http://schemas.microsoft.com/office/drawing/2014/main" id="{302E053F-FFD4-E243-B71E-25DF594B295A}"/>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3399323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6" name="Text Placeholder 5"/>
          <p:cNvSpPr>
            <a:spLocks noGrp="1"/>
          </p:cNvSpPr>
          <p:nvPr>
            <p:ph type="body" sz="quarter" idx="12"/>
          </p:nvPr>
        </p:nvSpPr>
        <p:spPr>
          <a:xfrm>
            <a:off x="219456" y="201168"/>
            <a:ext cx="1837944" cy="42946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3"/>
          </p:nvPr>
        </p:nvSpPr>
        <p:spPr>
          <a:xfrm>
            <a:off x="2505456" y="201168"/>
            <a:ext cx="6409876" cy="4294632"/>
          </a:xfrm>
        </p:spPr>
        <p:txBody>
          <a:bodyPr lIns="0" tIns="0" rIns="91440" bIns="91440"/>
          <a:lstStyle/>
          <a:p>
            <a:r>
              <a:rPr lang="en-US"/>
              <a:t>Click icon to add table</a:t>
            </a:r>
          </a:p>
        </p:txBody>
      </p:sp>
      <p:sp>
        <p:nvSpPr>
          <p:cNvPr id="9" name="Footer Placeholder 2">
            <a:extLst>
              <a:ext uri="{FF2B5EF4-FFF2-40B4-BE49-F238E27FC236}">
                <a16:creationId xmlns:a16="http://schemas.microsoft.com/office/drawing/2014/main" id="{40EBEB44-8540-AE4E-BBA2-BA5E1784BE28}"/>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419211853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5" name="Footer Placeholder 2">
            <a:extLst>
              <a:ext uri="{FF2B5EF4-FFF2-40B4-BE49-F238E27FC236}">
                <a16:creationId xmlns:a16="http://schemas.microsoft.com/office/drawing/2014/main" id="{A28B6C67-0D45-5346-8748-FEE63C0467B8}"/>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397398510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BEC47A7B-28D8-B844-868D-F88D35D139AD}"/>
              </a:ext>
            </a:extLst>
          </p:cNvPr>
          <p:cNvSpPr>
            <a:spLocks noGrp="1"/>
          </p:cNvSpPr>
          <p:nvPr>
            <p:ph type="ftr" sz="quarter" idx="10"/>
          </p:nvPr>
        </p:nvSpPr>
        <p:spPr>
          <a:xfrm>
            <a:off x="228666" y="4787901"/>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38482767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68631563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4142232" cy="804672"/>
          </a:xfrm>
        </p:spPr>
        <p:txBody>
          <a:bodyPr/>
          <a:lstStyle/>
          <a:p>
            <a:r>
              <a:rPr lang="en-US" dirty="0"/>
              <a:t>Click to edit Master title style</a:t>
            </a:r>
          </a:p>
        </p:txBody>
      </p:sp>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sp>
        <p:nvSpPr>
          <p:cNvPr id="8" name="Text Placeholder 7"/>
          <p:cNvSpPr>
            <a:spLocks noGrp="1"/>
          </p:cNvSpPr>
          <p:nvPr>
            <p:ph type="body" sz="quarter" idx="13"/>
          </p:nvPr>
        </p:nvSpPr>
        <p:spPr>
          <a:xfrm>
            <a:off x="219456" y="1261872"/>
            <a:ext cx="4123944" cy="3233928"/>
          </a:xfrm>
        </p:spPr>
        <p:txBody>
          <a:bodyPr/>
          <a:lstStyle>
            <a:lvl1pPr>
              <a:spcBef>
                <a:spcPts val="0"/>
              </a:spcBef>
              <a:defRPr sz="1000"/>
            </a:lvl1pPr>
            <a:lvl2pPr marL="0" indent="0">
              <a:spcBef>
                <a:spcPts val="0"/>
              </a:spcBef>
              <a:buNone/>
              <a:defRPr/>
            </a:lvl2pPr>
            <a:lvl3pPr marL="201607" indent="0">
              <a:buNone/>
              <a:defRPr/>
            </a:lvl3pPr>
            <a:lvl4pPr marL="434964" indent="0">
              <a:buNone/>
              <a:defRPr/>
            </a:lvl4pPr>
            <a:lvl5pPr marL="631809" indent="0">
              <a:buNone/>
              <a:defRPr/>
            </a:lvl5pPr>
          </a:lstStyle>
          <a:p>
            <a:pPr lvl="0"/>
            <a:r>
              <a:rPr lang="en-US" dirty="0"/>
              <a:t>Click to edit Master text styles</a:t>
            </a:r>
          </a:p>
        </p:txBody>
      </p:sp>
      <p:sp>
        <p:nvSpPr>
          <p:cNvPr id="9" name="Footer Placeholder 2">
            <a:extLst>
              <a:ext uri="{FF2B5EF4-FFF2-40B4-BE49-F238E27FC236}">
                <a16:creationId xmlns:a16="http://schemas.microsoft.com/office/drawing/2014/main" id="{93DA901E-FF0B-594C-85CC-1C8CB47259E5}"/>
              </a:ext>
            </a:extLst>
          </p:cNvPr>
          <p:cNvSpPr>
            <a:spLocks noGrp="1"/>
          </p:cNvSpPr>
          <p:nvPr>
            <p:ph type="ftr" sz="quarter" idx="10"/>
          </p:nvPr>
        </p:nvSpPr>
        <p:spPr>
          <a:xfrm>
            <a:off x="228666" y="4794828"/>
            <a:ext cx="4114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142718114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ibm sign-off">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9395FB3-9C97-154F-86B2-7E381B951268}" type="slidenum">
              <a:rPr lang="en-US" smtClean="0"/>
              <a:pPr/>
              <a:t>‹N°›</a:t>
            </a:fld>
            <a:endParaRPr lang="en-US"/>
          </a:p>
        </p:txBody>
      </p:sp>
      <p:pic>
        <p:nvPicPr>
          <p:cNvPr id="5" name="Picture 4" descr="ibm_gry.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3196" y="2308703"/>
            <a:ext cx="1297608" cy="526097"/>
          </a:xfrm>
          <a:prstGeom prst="rect">
            <a:avLst/>
          </a:prstGeom>
        </p:spPr>
      </p:pic>
      <p:sp>
        <p:nvSpPr>
          <p:cNvPr id="6" name="Footer Placeholder 2">
            <a:extLst>
              <a:ext uri="{FF2B5EF4-FFF2-40B4-BE49-F238E27FC236}">
                <a16:creationId xmlns:a16="http://schemas.microsoft.com/office/drawing/2014/main" id="{7E326885-F549-1643-B30B-3964E4DC320E}"/>
              </a:ext>
            </a:extLst>
          </p:cNvPr>
          <p:cNvSpPr>
            <a:spLocks noGrp="1"/>
          </p:cNvSpPr>
          <p:nvPr>
            <p:ph type="ftr" sz="quarter" idx="10"/>
          </p:nvPr>
        </p:nvSpPr>
        <p:spPr>
          <a:xfrm>
            <a:off x="228667" y="4787901"/>
            <a:ext cx="5130734" cy="166687"/>
          </a:xfrm>
        </p:spPr>
        <p:txBody>
          <a:bodyPr/>
          <a:lstStyle/>
          <a:p>
            <a:r>
              <a:rPr lang="en-US"/>
              <a:t>IBM Partner Ecosystem / August 12, 2019 / © 2019 IBM Corporation                                      For IBM and IBM Business Partner Internal Use Only</a:t>
            </a:r>
          </a:p>
        </p:txBody>
      </p:sp>
    </p:spTree>
    <p:extLst>
      <p:ext uri="{BB962C8B-B14F-4D97-AF65-F5344CB8AC3E}">
        <p14:creationId xmlns:p14="http://schemas.microsoft.com/office/powerpoint/2010/main" val="3768317544"/>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49660819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36" y="-1"/>
            <a:ext cx="9139464" cy="5143501"/>
          </a:xfrm>
          <a:prstGeom prst="rect">
            <a:avLst/>
          </a:prstGeom>
        </p:spPr>
      </p:pic>
      <p:sp>
        <p:nvSpPr>
          <p:cNvPr id="2" name="Footer Placeholder 1"/>
          <p:cNvSpPr>
            <a:spLocks noGrp="1"/>
          </p:cNvSpPr>
          <p:nvPr>
            <p:ph type="ftr" sz="quarter" idx="10"/>
          </p:nvPr>
        </p:nvSpPr>
        <p:spPr>
          <a:xfrm>
            <a:off x="228599" y="4828032"/>
            <a:ext cx="4114800" cy="135608"/>
          </a:xfrm>
        </p:spPr>
        <p:txBody>
          <a:bodyPr/>
          <a:lstStyle>
            <a:lvl1pPr>
              <a:defRPr>
                <a:solidFill>
                  <a:schemeClr val="bg2"/>
                </a:solidFill>
              </a:defRPr>
            </a:lvl1pPr>
          </a:lstStyle>
          <a:p>
            <a:r>
              <a:rPr lang="en-GB"/>
              <a:t>© 2019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bg2"/>
                </a:solidFill>
              </a:defRPr>
            </a:lvl1pPr>
          </a:lstStyle>
          <a:p>
            <a:r>
              <a:rPr lang="en-US" dirty="0"/>
              <a:t>Click to edit Master title style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93811" y="4705350"/>
            <a:ext cx="521589" cy="21145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22931" y="216481"/>
            <a:ext cx="1297868" cy="179016"/>
          </a:xfrm>
          <a:prstGeom prst="rect">
            <a:avLst/>
          </a:prstGeom>
        </p:spPr>
      </p:pic>
    </p:spTree>
    <p:extLst>
      <p:ext uri="{BB962C8B-B14F-4D97-AF65-F5344CB8AC3E}">
        <p14:creationId xmlns:p14="http://schemas.microsoft.com/office/powerpoint/2010/main" val="254550345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Divider">
    <p:bg>
      <p:bgPr>
        <a:solidFill>
          <a:schemeClr val="accent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bg2"/>
                </a:solidFill>
              </a:defRPr>
            </a:lvl1pPr>
          </a:lstStyle>
          <a:p>
            <a:r>
              <a:rPr lang="en-GB"/>
              <a:t>© 2019 IBM Corporation</a:t>
            </a:r>
            <a:endParaRPr lang="en-US"/>
          </a:p>
        </p:txBody>
      </p:sp>
      <p:sp>
        <p:nvSpPr>
          <p:cNvPr id="4" name="Slide Number Placeholder 3"/>
          <p:cNvSpPr>
            <a:spLocks noGrp="1"/>
          </p:cNvSpPr>
          <p:nvPr>
            <p:ph type="sldNum" sz="quarter" idx="11"/>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204231232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Divider (with page content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4559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23037522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49451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366956303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Tree>
    <p:extLst>
      <p:ext uri="{BB962C8B-B14F-4D97-AF65-F5344CB8AC3E}">
        <p14:creationId xmlns:p14="http://schemas.microsoft.com/office/powerpoint/2010/main" val="2323015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bg2"/>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56515437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91835426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422800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266536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370160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533118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078794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58710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3191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43706991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19248948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02233810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1935606009"/>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200080746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33929740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58271448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25034967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67950839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45307205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114794073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079298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3188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41980386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774282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0530487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581885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4996731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301100457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12583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6290408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16856420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28664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6" name="Picture 5" descr="Picture 5">
            <a:extLst>
              <a:ext uri="{FF2B5EF4-FFF2-40B4-BE49-F238E27FC236}">
                <a16:creationId xmlns:a16="http://schemas.microsoft.com/office/drawing/2014/main" id="{569FFD19-698E-664D-8693-18164ABF1CA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2881"/>
          </a:xfrm>
          <a:prstGeom prst="rect">
            <a:avLst/>
          </a:prstGeom>
          <a:ln w="12700">
            <a:miter lim="400000"/>
          </a:ln>
        </p:spPr>
      </p:pic>
      <p:pic>
        <p:nvPicPr>
          <p:cNvPr id="7" name="Picture 6" descr="Picture 5">
            <a:extLst>
              <a:ext uri="{FF2B5EF4-FFF2-40B4-BE49-F238E27FC236}">
                <a16:creationId xmlns:a16="http://schemas.microsoft.com/office/drawing/2014/main" id="{F5FBB501-16FF-BD46-9459-24DB6FC0C1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9"/>
            <a:ext cx="9144000" cy="5142881"/>
          </a:xfrm>
          <a:prstGeom prst="rect">
            <a:avLst/>
          </a:prstGeom>
          <a:ln w="12700">
            <a:miter lim="400000"/>
          </a:ln>
        </p:spPr>
      </p:pic>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272697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1596946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102192151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14668729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20122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93936583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226141680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437716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3137607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44441259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46787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6425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98220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621410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499828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955551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921372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98033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45104417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2048585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2826136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574585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6858000" y="4832418"/>
            <a:ext cx="2057400" cy="137160"/>
          </a:xfrm>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563802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989037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419800849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bg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89944544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68484423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24173678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tx2">
              <a:lumMod val="75000"/>
            </a:schemeClr>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endParaRPr lang="en-US"/>
          </a:p>
        </p:txBody>
      </p:sp>
    </p:spTree>
    <p:extLst>
      <p:ext uri="{BB962C8B-B14F-4D97-AF65-F5344CB8AC3E}">
        <p14:creationId xmlns:p14="http://schemas.microsoft.com/office/powerpoint/2010/main" val="235613578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37338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72452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560008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24103283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224886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565241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157875846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5174412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43728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0630283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132903246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25830"/>
            <a:ext cx="8229600" cy="3566160"/>
          </a:xfrm>
        </p:spPr>
        <p:txBody>
          <a:bodyPr/>
          <a:lstStyle>
            <a:lvl1pPr>
              <a:spcBef>
                <a:spcPts val="810"/>
              </a:spcBef>
              <a:defRPr/>
            </a:lvl1pPr>
            <a:lvl2pPr>
              <a:spcBef>
                <a:spcPts val="270"/>
              </a:spcBef>
              <a:defRPr/>
            </a:lvl2pPr>
            <a:lvl5pPr>
              <a:defRPr>
                <a:latin typeface="Museo Sans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9F1E52-31BD-464E-89F9-5BC74E4734CA}" type="slidenum">
              <a:rPr lang="en-US" smtClean="0"/>
              <a:pPr/>
              <a:t>‹N°›</a:t>
            </a:fld>
            <a:endParaRPr lang="en-US"/>
          </a:p>
        </p:txBody>
      </p:sp>
      <p:sp>
        <p:nvSpPr>
          <p:cNvPr id="7"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9491548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6862071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6618B-9968-D945-A7D4-0B78E956EB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1CA88A-9302-F848-AD67-98CD08F5FF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59B560-1004-DB41-A740-16F334DD0E07}"/>
              </a:ext>
            </a:extLst>
          </p:cNvPr>
          <p:cNvSpPr>
            <a:spLocks noGrp="1"/>
          </p:cNvSpPr>
          <p:nvPr>
            <p:ph type="dt" sz="half" idx="10"/>
          </p:nvPr>
        </p:nvSpPr>
        <p:spPr/>
        <p:txBody>
          <a:body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E67148E8-78BE-1043-8297-7F987B572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7BBFF-B990-C44D-83F9-5B4EFF252725}"/>
              </a:ext>
            </a:extLst>
          </p:cNvPr>
          <p:cNvSpPr>
            <a:spLocks noGrp="1"/>
          </p:cNvSpPr>
          <p:nvPr>
            <p:ph type="sldNum" sz="quarter" idx="12"/>
          </p:nvPr>
        </p:nvSpPr>
        <p:spPr/>
        <p:txBody>
          <a:bodyPr/>
          <a:lstStyle/>
          <a:p>
            <a:fld id="{BE07291D-9E63-5A4A-96BF-429D482694AD}" type="slidenum">
              <a:rPr lang="en-US" smtClean="0"/>
              <a:t>‹N°›</a:t>
            </a:fld>
            <a:endParaRPr lang="en-US"/>
          </a:p>
        </p:txBody>
      </p:sp>
    </p:spTree>
    <p:extLst>
      <p:ext uri="{BB962C8B-B14F-4D97-AF65-F5344CB8AC3E}">
        <p14:creationId xmlns:p14="http://schemas.microsoft.com/office/powerpoint/2010/main" val="10612275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endParaRPr>
          </a:p>
        </p:txBody>
      </p:sp>
      <p:sp>
        <p:nvSpPr>
          <p:cNvPr id="2" name="Title 1"/>
          <p:cNvSpPr>
            <a:spLocks noGrp="1"/>
          </p:cNvSpPr>
          <p:nvPr>
            <p:ph type="title"/>
          </p:nvPr>
        </p:nvSpPr>
        <p:spPr>
          <a:xfrm>
            <a:off x="254000" y="2002683"/>
            <a:ext cx="5943600" cy="841567"/>
          </a:xfrm>
        </p:spPr>
        <p:txBody>
          <a:bodyPr anchor="b" anchorCtr="0">
            <a:noAutofit/>
          </a:bodyPr>
          <a:lstStyle>
            <a:lvl1pPr algn="l">
              <a:lnSpc>
                <a:spcPct val="85000"/>
              </a:lnSpc>
              <a:defRPr sz="3400" b="0" cap="none">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254006" y="2838540"/>
            <a:ext cx="5943599" cy="618634"/>
          </a:xfrm>
        </p:spPr>
        <p:txBody>
          <a:bodyPr tIns="0" anchor="t" anchorCtr="0"/>
          <a:lstStyle>
            <a:lvl1pPr marL="0" indent="0" algn="l">
              <a:buNone/>
              <a:defRPr sz="2000">
                <a:solidFill>
                  <a:srgbClr val="7CC7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7" name="Picture 6" descr="title slide-graphic ima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4653" y="0"/>
            <a:ext cx="2997814" cy="5143500"/>
          </a:xfrm>
          <a:prstGeom prst="rect">
            <a:avLst/>
          </a:prstGeom>
        </p:spPr>
      </p:pic>
      <p:pic>
        <p:nvPicPr>
          <p:cNvPr id="8" name="Picture 7" descr="ibm logo-white-rota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40949" y="463652"/>
            <a:ext cx="245859" cy="626053"/>
          </a:xfrm>
          <a:prstGeom prst="rect">
            <a:avLst/>
          </a:prstGeom>
        </p:spPr>
      </p:pic>
      <p:sp>
        <p:nvSpPr>
          <p:cNvPr id="13" name="TextBox 12"/>
          <p:cNvSpPr txBox="1"/>
          <p:nvPr userDrawn="1"/>
        </p:nvSpPr>
        <p:spPr>
          <a:xfrm>
            <a:off x="293090" y="4869591"/>
            <a:ext cx="2514600" cy="153888"/>
          </a:xfrm>
          <a:prstGeom prst="rect">
            <a:avLst/>
          </a:prstGeom>
          <a:noFill/>
        </p:spPr>
        <p:txBody>
          <a:bodyPr wrap="square" lIns="0" tIns="0" rIns="0" bIns="0" rtlCol="0">
            <a:spAutoFit/>
          </a:bodyPr>
          <a:lstStyle/>
          <a:p>
            <a:pPr defTabSz="457200" fontAlgn="auto">
              <a:spcBef>
                <a:spcPts val="0"/>
              </a:spcBef>
              <a:spcAft>
                <a:spcPts val="0"/>
              </a:spcAft>
            </a:pPr>
            <a:r>
              <a:rPr lang="en-US" sz="1000" dirty="0">
                <a:solidFill>
                  <a:srgbClr val="325C80">
                    <a:lumMod val="60000"/>
                    <a:lumOff val="40000"/>
                  </a:srgbClr>
                </a:solidFill>
                <a:latin typeface="Arial"/>
                <a:ea typeface=""/>
              </a:rPr>
              <a:t>IBM Confidential</a:t>
            </a:r>
          </a:p>
        </p:txBody>
      </p:sp>
    </p:spTree>
    <p:extLst>
      <p:ext uri="{BB962C8B-B14F-4D97-AF65-F5344CB8AC3E}">
        <p14:creationId xmlns:p14="http://schemas.microsoft.com/office/powerpoint/2010/main" val="410031152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25C80"/>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359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a:t>Fifth level</a:t>
            </a:r>
            <a:endParaRPr lang="en-US" dirty="0"/>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Click to edit Master text styles</a:t>
            </a:r>
          </a:p>
          <a:p>
            <a:pPr marL="0" marR="0" lvl="1"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Second level</a:t>
            </a:r>
          </a:p>
          <a:p>
            <a:pPr marL="0" marR="0" lvl="2"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Third level</a:t>
            </a:r>
          </a:p>
          <a:p>
            <a:pPr marL="0" marR="0" lvl="3"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Fourth level</a:t>
            </a:r>
          </a:p>
          <a:p>
            <a:pPr marL="0" marR="0" lvl="4"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a:t>Fifth level</a:t>
            </a:r>
            <a:endParaRPr lang="en-US" dirty="0"/>
          </a:p>
        </p:txBody>
      </p:sp>
    </p:spTree>
    <p:extLst>
      <p:ext uri="{BB962C8B-B14F-4D97-AF65-F5344CB8AC3E}">
        <p14:creationId xmlns:p14="http://schemas.microsoft.com/office/powerpoint/2010/main" val="11111661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45247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161470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7_Thank You Slide">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pPr>
            <a:endParaRPr lang="en-US" dirty="0">
              <a:solidFill>
                <a:srgbClr val="FFFFFF"/>
              </a:solidFill>
            </a:endParaRPr>
          </a:p>
        </p:txBody>
      </p:sp>
      <p:sp>
        <p:nvSpPr>
          <p:cNvPr id="2" name="Title 1"/>
          <p:cNvSpPr>
            <a:spLocks noGrp="1"/>
          </p:cNvSpPr>
          <p:nvPr>
            <p:ph type="ctrTitle"/>
          </p:nvPr>
        </p:nvSpPr>
        <p:spPr>
          <a:xfrm>
            <a:off x="254002" y="2278242"/>
            <a:ext cx="5909733" cy="926422"/>
          </a:xfrm>
        </p:spPr>
        <p:txBody>
          <a:bodyPr anchor="b" anchorCtr="0">
            <a:noAutofit/>
          </a:bodyPr>
          <a:lstStyle>
            <a:lvl1pPr algn="l">
              <a:lnSpc>
                <a:spcPct val="85000"/>
              </a:lnSpc>
              <a:defRPr sz="6000">
                <a:solidFill>
                  <a:schemeClr val="bg1"/>
                </a:solidFill>
              </a:defRPr>
            </a:lvl1pPr>
          </a:lstStyle>
          <a:p>
            <a:endParaRPr lang="en-US" dirty="0"/>
          </a:p>
        </p:txBody>
      </p:sp>
      <p:pic>
        <p:nvPicPr>
          <p:cNvPr id="6" name="Picture 5" descr="title slide-graphic imag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54653" y="0"/>
            <a:ext cx="2997814" cy="5143500"/>
          </a:xfrm>
          <a:prstGeom prst="rect">
            <a:avLst/>
          </a:prstGeom>
        </p:spPr>
      </p:pic>
      <p:pic>
        <p:nvPicPr>
          <p:cNvPr id="7" name="Picture 6" descr="ibm logo-white-rotated.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440949" y="463652"/>
            <a:ext cx="245859" cy="626053"/>
          </a:xfrm>
          <a:prstGeom prst="rect">
            <a:avLst/>
          </a:prstGeom>
        </p:spPr>
      </p:pic>
      <p:sp>
        <p:nvSpPr>
          <p:cNvPr id="12" name="TextBox 11"/>
          <p:cNvSpPr txBox="1"/>
          <p:nvPr userDrawn="1"/>
        </p:nvSpPr>
        <p:spPr>
          <a:xfrm>
            <a:off x="293090" y="4869591"/>
            <a:ext cx="2514600" cy="153888"/>
          </a:xfrm>
          <a:prstGeom prst="rect">
            <a:avLst/>
          </a:prstGeom>
          <a:noFill/>
        </p:spPr>
        <p:txBody>
          <a:bodyPr wrap="square" lIns="0" tIns="0" rIns="0" bIns="0" rtlCol="0">
            <a:spAutoFit/>
          </a:bodyPr>
          <a:lstStyle/>
          <a:p>
            <a:pPr defTabSz="457200" fontAlgn="auto">
              <a:spcBef>
                <a:spcPts val="0"/>
              </a:spcBef>
              <a:spcAft>
                <a:spcPts val="0"/>
              </a:spcAft>
            </a:pPr>
            <a:r>
              <a:rPr lang="en-US" sz="1000" dirty="0">
                <a:solidFill>
                  <a:srgbClr val="325C80">
                    <a:lumMod val="60000"/>
                    <a:lumOff val="40000"/>
                  </a:srgbClr>
                </a:solidFill>
                <a:latin typeface="Arial"/>
                <a:ea typeface=""/>
              </a:rPr>
              <a:t>IBM Confidential</a:t>
            </a:r>
          </a:p>
        </p:txBody>
      </p:sp>
    </p:spTree>
    <p:extLst>
      <p:ext uri="{BB962C8B-B14F-4D97-AF65-F5344CB8AC3E}">
        <p14:creationId xmlns:p14="http://schemas.microsoft.com/office/powerpoint/2010/main" val="233677993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706681"/>
      </p:ext>
    </p:extLst>
  </p:cSld>
  <p:clrMapOvr>
    <a:masterClrMapping/>
  </p:clrMapOvr>
  <p:transition spd="med">
    <p:fade/>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Header only">
    <p:bg>
      <p:bgPr>
        <a:solidFill>
          <a:srgbClr val="FFFFFF"/>
        </a:solidFill>
        <a:effectLst/>
      </p:bgPr>
    </p:bg>
    <p:spTree>
      <p:nvGrpSpPr>
        <p:cNvPr id="1" name=""/>
        <p:cNvGrpSpPr/>
        <p:nvPr/>
      </p:nvGrpSpPr>
      <p:grpSpPr>
        <a:xfrm>
          <a:off x="0" y="0"/>
          <a:ext cx="0" cy="0"/>
          <a:chOff x="0" y="0"/>
          <a:chExt cx="0" cy="0"/>
        </a:xfrm>
      </p:grpSpPr>
      <p:pic>
        <p:nvPicPr>
          <p:cNvPr id="46" name="Picture 16" descr="Picture 16"/>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071547" y="0"/>
            <a:ext cx="3072455" cy="1191738"/>
          </a:xfrm>
          <a:prstGeom prst="rect">
            <a:avLst/>
          </a:prstGeom>
          <a:ln w="12700">
            <a:miter lim="400000"/>
          </a:ln>
        </p:spPr>
      </p:pic>
      <p:sp>
        <p:nvSpPr>
          <p:cNvPr id="47" name="Slide Number"/>
          <p:cNvSpPr txBox="1">
            <a:spLocks noGrp="1"/>
          </p:cNvSpPr>
          <p:nvPr>
            <p:ph type="sldNum" sz="quarter" idx="2"/>
          </p:nvPr>
        </p:nvSpPr>
        <p:spPr>
          <a:xfrm>
            <a:off x="8607923" y="4833986"/>
            <a:ext cx="231278" cy="208027"/>
          </a:xfrm>
          <a:prstGeom prst="rect">
            <a:avLst/>
          </a:prstGeom>
        </p:spPr>
        <p:txBody>
          <a:bodyPr lIns="45719" tIns="45719" rIns="45719" bIns="45719" anchor="ctr"/>
          <a:lstStyle>
            <a:lvl1pPr algn="r">
              <a:defRPr sz="810">
                <a:solidFill>
                  <a:srgbClr val="8F8F8F"/>
                </a:solidFill>
                <a:latin typeface="+mj-lt"/>
                <a:ea typeface="+mj-ea"/>
                <a:cs typeface="+mj-cs"/>
                <a:sym typeface="Museo Sans 300"/>
              </a:defRPr>
            </a:lvl1pPr>
          </a:lstStyle>
          <a:p>
            <a:fld id="{86CB4B4D-7CA3-9044-876B-883B54F8677D}" type="slidenum">
              <a:t>‹N°›</a:t>
            </a:fld>
            <a:endParaRPr/>
          </a:p>
        </p:txBody>
      </p:sp>
      <p:sp>
        <p:nvSpPr>
          <p:cNvPr id="48" name="Title Text"/>
          <p:cNvSpPr txBox="1">
            <a:spLocks noGrp="1"/>
          </p:cNvSpPr>
          <p:nvPr>
            <p:ph type="title"/>
          </p:nvPr>
        </p:nvSpPr>
        <p:spPr>
          <a:xfrm>
            <a:off x="2971800" y="171450"/>
            <a:ext cx="5867400" cy="342900"/>
          </a:xfrm>
          <a:prstGeom prst="rect">
            <a:avLst/>
          </a:prstGeom>
        </p:spPr>
        <p:txBody>
          <a:bodyPr lIns="0" tIns="0" rIns="0" bIns="0" anchor="ctr"/>
          <a:lstStyle>
            <a:lvl1pPr algn="r" defTabSz="411480">
              <a:defRPr sz="1620" cap="all">
                <a:solidFill>
                  <a:srgbClr val="2C2E2E"/>
                </a:solidFill>
                <a:latin typeface="+mj-lt"/>
                <a:ea typeface="+mj-ea"/>
                <a:cs typeface="+mj-cs"/>
                <a:sym typeface="Museo Sans 300"/>
              </a:defRPr>
            </a:lvl1pPr>
          </a:lstStyle>
          <a:p>
            <a:r>
              <a:t>Title Text</a:t>
            </a:r>
          </a:p>
        </p:txBody>
      </p:sp>
    </p:spTree>
    <p:extLst>
      <p:ext uri="{BB962C8B-B14F-4D97-AF65-F5344CB8AC3E}">
        <p14:creationId xmlns:p14="http://schemas.microsoft.com/office/powerpoint/2010/main" val="87374333"/>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2139554"/>
          </a:xfrm>
          <a:solidFill>
            <a:schemeClr val="accent1"/>
          </a:solidFill>
        </p:spPr>
        <p:txBody>
          <a:bodyPr/>
          <a:lstStyle/>
          <a:p>
            <a:r>
              <a:rPr lang="en-US"/>
              <a:t>Drag picture to placeholder or click icon to add</a:t>
            </a:r>
          </a:p>
        </p:txBody>
      </p:sp>
      <p:sp>
        <p:nvSpPr>
          <p:cNvPr id="3" name="Content Placeholder 2"/>
          <p:cNvSpPr>
            <a:spLocks noGrp="1"/>
          </p:cNvSpPr>
          <p:nvPr>
            <p:ph idx="1"/>
          </p:nvPr>
        </p:nvSpPr>
        <p:spPr>
          <a:xfrm>
            <a:off x="3695701" y="876300"/>
            <a:ext cx="5130491" cy="3756422"/>
          </a:xfrm>
          <a:solidFill>
            <a:srgbClr val="FFFFFF"/>
          </a:solidFill>
        </p:spPr>
        <p:txBody>
          <a:bodyPr lIns="365760" tIns="365760" rIns="365760" bIns="365760">
            <a:normAutofit/>
          </a:bodyPr>
          <a:lstStyle>
            <a:lvl1pPr>
              <a:buClr>
                <a:schemeClr val="accent4"/>
              </a:buClr>
              <a:defRPr sz="945"/>
            </a:lvl1pPr>
            <a:lvl2pPr>
              <a:buClr>
                <a:schemeClr val="accent4"/>
              </a:buClr>
              <a:defRPr sz="945"/>
            </a:lvl2pPr>
            <a:lvl3pPr>
              <a:buClr>
                <a:schemeClr val="accent4"/>
              </a:buClr>
              <a:defRPr sz="945"/>
            </a:lvl3pPr>
            <a:lvl4pPr>
              <a:buClr>
                <a:schemeClr val="accent4"/>
              </a:buClr>
              <a:defRPr sz="945"/>
            </a:lvl4pPr>
            <a:lvl5pPr>
              <a:buClr>
                <a:schemeClr val="accent4"/>
              </a:buClr>
              <a:defRPr sz="94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497300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12" name="Text Placeholder 11"/>
          <p:cNvSpPr>
            <a:spLocks noGrp="1"/>
          </p:cNvSpPr>
          <p:nvPr>
            <p:ph type="body" sz="quarter" idx="13"/>
          </p:nvPr>
        </p:nvSpPr>
        <p:spPr>
          <a:xfrm>
            <a:off x="228600" y="557489"/>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614323791"/>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pic>
        <p:nvPicPr>
          <p:cNvPr id="86" name="Picture 16" descr="Picture 16"/>
          <p:cNvPicPr>
            <a:picLocks noChangeAspect="1"/>
          </p:cNvPicPr>
          <p:nvPr/>
        </p:nvPicPr>
        <p:blipFill>
          <a:blip r:embed="rId2" cstate="screen">
            <a:alphaModFix amt="47000"/>
            <a:extLst>
              <a:ext uri="{28A0092B-C50C-407E-A947-70E740481C1C}">
                <a14:useLocalDpi xmlns:a14="http://schemas.microsoft.com/office/drawing/2010/main"/>
              </a:ext>
            </a:extLst>
          </a:blip>
          <a:stretch>
            <a:fillRect/>
          </a:stretch>
        </p:blipFill>
        <p:spPr>
          <a:xfrm>
            <a:off x="6071546" y="0"/>
            <a:ext cx="3072454" cy="1191739"/>
          </a:xfrm>
          <a:prstGeom prst="rect">
            <a:avLst/>
          </a:prstGeom>
          <a:ln w="12700">
            <a:miter lim="400000"/>
          </a:ln>
        </p:spPr>
      </p:pic>
      <p:sp>
        <p:nvSpPr>
          <p:cNvPr id="87" name="Body Level One…"/>
          <p:cNvSpPr txBox="1">
            <a:spLocks noGrp="1"/>
          </p:cNvSpPr>
          <p:nvPr>
            <p:ph type="body" idx="1"/>
          </p:nvPr>
        </p:nvSpPr>
        <p:spPr>
          <a:xfrm>
            <a:off x="381000" y="788670"/>
            <a:ext cx="8458200" cy="3566160"/>
          </a:xfrm>
          <a:prstGeom prst="rect">
            <a:avLst/>
          </a:prstGeom>
        </p:spPr>
        <p:txBody>
          <a:bodyPr/>
          <a:lstStyle>
            <a:lvl1pPr marL="0" indent="0" defTabSz="411480">
              <a:lnSpc>
                <a:spcPct val="100000"/>
              </a:lnSpc>
              <a:spcBef>
                <a:spcPts val="810"/>
              </a:spcBef>
              <a:buClrTx/>
              <a:buSzTx/>
              <a:buFontTx/>
              <a:buNone/>
              <a:defRPr sz="1260">
                <a:solidFill>
                  <a:srgbClr val="167AB6"/>
                </a:solidFill>
                <a:latin typeface="+mn-lt"/>
                <a:ea typeface="+mn-ea"/>
                <a:cs typeface="+mn-cs"/>
                <a:sym typeface="Helvetica"/>
              </a:defRPr>
            </a:lvl1pPr>
            <a:lvl2pPr marL="394335" indent="-240030" defTabSz="411480">
              <a:lnSpc>
                <a:spcPct val="100000"/>
              </a:lnSpc>
              <a:spcBef>
                <a:spcPts val="810"/>
              </a:spcBef>
              <a:buClrTx/>
              <a:buFontTx/>
              <a:buChar char="•"/>
              <a:defRPr sz="1260">
                <a:solidFill>
                  <a:srgbClr val="167AB6"/>
                </a:solidFill>
                <a:latin typeface="+mn-lt"/>
                <a:ea typeface="+mn-ea"/>
                <a:cs typeface="+mn-cs"/>
                <a:sym typeface="Helvetica"/>
              </a:defRPr>
            </a:lvl2pPr>
            <a:lvl3pPr marL="657225" indent="-240030" defTabSz="411480">
              <a:lnSpc>
                <a:spcPct val="100000"/>
              </a:lnSpc>
              <a:spcBef>
                <a:spcPts val="810"/>
              </a:spcBef>
              <a:buClrTx/>
              <a:buFontTx/>
              <a:buChar char="•"/>
              <a:defRPr sz="1260">
                <a:solidFill>
                  <a:srgbClr val="167AB6"/>
                </a:solidFill>
                <a:latin typeface="+mn-lt"/>
                <a:ea typeface="+mn-ea"/>
                <a:cs typeface="+mn-cs"/>
                <a:sym typeface="Helvetica"/>
              </a:defRPr>
            </a:lvl3pPr>
            <a:lvl4pPr marL="851297" indent="-238363" defTabSz="411480">
              <a:lnSpc>
                <a:spcPct val="100000"/>
              </a:lnSpc>
              <a:spcBef>
                <a:spcPts val="810"/>
              </a:spcBef>
              <a:buClrTx/>
              <a:buFontTx/>
              <a:buChar char="•"/>
              <a:defRPr sz="1260">
                <a:solidFill>
                  <a:srgbClr val="167AB6"/>
                </a:solidFill>
                <a:latin typeface="+mn-lt"/>
                <a:ea typeface="+mn-ea"/>
                <a:cs typeface="+mn-cs"/>
                <a:sym typeface="Helvetica"/>
              </a:defRPr>
            </a:lvl4pPr>
            <a:lvl5pPr marL="771525" indent="-152876" defTabSz="411480">
              <a:lnSpc>
                <a:spcPct val="100000"/>
              </a:lnSpc>
              <a:spcBef>
                <a:spcPts val="810"/>
              </a:spcBef>
              <a:buClrTx/>
              <a:buFontTx/>
              <a:buChar char="•"/>
              <a:defRPr sz="1260">
                <a:solidFill>
                  <a:srgbClr val="167AB6"/>
                </a:solidFill>
                <a:latin typeface="+mn-lt"/>
                <a:ea typeface="+mn-ea"/>
                <a:cs typeface="+mn-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xfrm>
            <a:off x="8607923" y="4833986"/>
            <a:ext cx="231278" cy="208027"/>
          </a:xfrm>
          <a:prstGeom prst="rect">
            <a:avLst/>
          </a:prstGeom>
        </p:spPr>
        <p:txBody>
          <a:bodyPr lIns="45719" tIns="45719" rIns="45719" bIns="45719" anchor="ctr"/>
          <a:lstStyle>
            <a:lvl1pPr algn="r">
              <a:defRPr sz="810">
                <a:solidFill>
                  <a:srgbClr val="8F8F8F"/>
                </a:solidFill>
                <a:latin typeface="+mn-lt"/>
                <a:ea typeface="+mn-ea"/>
                <a:cs typeface="+mn-cs"/>
                <a:sym typeface="Helvetica"/>
              </a:defRPr>
            </a:lvl1pPr>
          </a:lstStyle>
          <a:p>
            <a:fld id="{86CB4B4D-7CA3-9044-876B-883B54F8677D}" type="slidenum">
              <a:t>‹N°›</a:t>
            </a:fld>
            <a:endParaRPr/>
          </a:p>
        </p:txBody>
      </p:sp>
      <p:sp>
        <p:nvSpPr>
          <p:cNvPr id="89" name="Title Text"/>
          <p:cNvSpPr txBox="1">
            <a:spLocks noGrp="1"/>
          </p:cNvSpPr>
          <p:nvPr>
            <p:ph type="title"/>
          </p:nvPr>
        </p:nvSpPr>
        <p:spPr>
          <a:xfrm>
            <a:off x="3124200" y="171450"/>
            <a:ext cx="5715000" cy="342900"/>
          </a:xfrm>
          <a:prstGeom prst="rect">
            <a:avLst/>
          </a:prstGeom>
        </p:spPr>
        <p:txBody>
          <a:bodyPr lIns="0" tIns="0" rIns="0" bIns="0" anchor="ctr"/>
          <a:lstStyle>
            <a:lvl1pPr algn="r" defTabSz="411480">
              <a:defRPr sz="1620" cap="all">
                <a:solidFill>
                  <a:srgbClr val="2C2E2E"/>
                </a:solidFill>
                <a:latin typeface="+mn-lt"/>
                <a:ea typeface="+mn-ea"/>
                <a:cs typeface="+mn-cs"/>
                <a:sym typeface="Helvetica"/>
              </a:defRPr>
            </a:lvl1pPr>
          </a:lstStyle>
          <a:p>
            <a:r>
              <a:t>Title Text</a:t>
            </a:r>
          </a:p>
        </p:txBody>
      </p:sp>
    </p:spTree>
    <p:extLst>
      <p:ext uri="{BB962C8B-B14F-4D97-AF65-F5344CB8AC3E}">
        <p14:creationId xmlns:p14="http://schemas.microsoft.com/office/powerpoint/2010/main" val="3633968242"/>
      </p:ext>
    </p:extLst>
  </p:cSld>
  <p:clrMapOvr>
    <a:masterClrMapping/>
  </p:clrMapOvr>
  <p:transition spd="med"/>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C375-BDAB-3347-829A-47B2A85228E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87C775F-0DFC-054B-9DF7-FE2B1A14E0E7}"/>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A943223-5E4C-0948-89FC-8CC5B56D6FE0}"/>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5" name="Footer Placeholder 4">
            <a:extLst>
              <a:ext uri="{FF2B5EF4-FFF2-40B4-BE49-F238E27FC236}">
                <a16:creationId xmlns:a16="http://schemas.microsoft.com/office/drawing/2014/main" id="{61ACA59E-590D-144C-9165-B12315287A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D5640A-4EDA-424F-801F-27F951478390}"/>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82611679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6DE41-3D15-EF4C-8BB2-1AED6A7355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D9D9C-13C1-6940-BDF2-AA22225843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32BF0-DD39-E44C-8AB2-9C3C92F6D683}"/>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5" name="Footer Placeholder 4">
            <a:extLst>
              <a:ext uri="{FF2B5EF4-FFF2-40B4-BE49-F238E27FC236}">
                <a16:creationId xmlns:a16="http://schemas.microsoft.com/office/drawing/2014/main" id="{97B6ECE7-CE36-7C4E-B61E-CDBB559740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855D01-70FE-C740-B127-6B0D99A74E80}"/>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81723251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311F-923A-FE46-B869-2D2368DD11D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2FACABC-EEF2-244F-AE8C-C799FF57094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F3CF5D-5685-BB48-9AD7-E920781F1D06}"/>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5" name="Footer Placeholder 4">
            <a:extLst>
              <a:ext uri="{FF2B5EF4-FFF2-40B4-BE49-F238E27FC236}">
                <a16:creationId xmlns:a16="http://schemas.microsoft.com/office/drawing/2014/main" id="{3895646F-A9E6-944E-B1C5-136BF63B8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A2772-8865-6D45-B923-5D1E6ABF2F0B}"/>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69589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491450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ADD72-F822-CB44-A61D-BE5B9D43F8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AB56D-CD5F-D745-9434-2F686856A989}"/>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18270E-F1A1-9F45-AAAC-58036E9D1D3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9BCD97-87D6-C84D-ACB9-4613A6D5F6C4}"/>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6" name="Footer Placeholder 5">
            <a:extLst>
              <a:ext uri="{FF2B5EF4-FFF2-40B4-BE49-F238E27FC236}">
                <a16:creationId xmlns:a16="http://schemas.microsoft.com/office/drawing/2014/main" id="{C88704C6-79F4-B948-B138-CA6A38D37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848128-5211-7547-B6C9-73C526148F19}"/>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324443662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FA370-1A97-A34D-9C4B-AAA24A40427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9F1A64-E2E1-6747-9B98-DB72D39A6A9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4614E73-5066-CF48-9B92-AF36B98DC08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A3192-07FC-9949-AC2A-0AF227F856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F41313B-0096-1342-9228-81B9783690D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68DCF3-47D5-CB44-98BF-5D687807F534}"/>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8" name="Footer Placeholder 7">
            <a:extLst>
              <a:ext uri="{FF2B5EF4-FFF2-40B4-BE49-F238E27FC236}">
                <a16:creationId xmlns:a16="http://schemas.microsoft.com/office/drawing/2014/main" id="{043EE99C-EC84-F84F-B95E-BADE3DC1F0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CDCDEF-D427-8C4A-B355-5CA90E194A74}"/>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84504035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A0E81-9CC0-CA4A-ABB5-79F2EA632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4F9D6-0A6E-2F40-84A0-A1DFAB28D58D}"/>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4" name="Footer Placeholder 3">
            <a:extLst>
              <a:ext uri="{FF2B5EF4-FFF2-40B4-BE49-F238E27FC236}">
                <a16:creationId xmlns:a16="http://schemas.microsoft.com/office/drawing/2014/main" id="{2DDB2406-4EDE-5B4C-929A-9C9E7C270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63C9A8-5C9F-E54D-B7B7-068EA2D9D230}"/>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34489935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E010C1-E5C5-454C-80A3-B42298E47578}"/>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3" name="Footer Placeholder 2">
            <a:extLst>
              <a:ext uri="{FF2B5EF4-FFF2-40B4-BE49-F238E27FC236}">
                <a16:creationId xmlns:a16="http://schemas.microsoft.com/office/drawing/2014/main" id="{BF0F305F-4679-A640-900C-C96ECDA848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A4E0CD-1282-2B4F-BDFE-2B2956723D4A}"/>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188430617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C67CC-76EE-EC41-A4DF-14E00E21E5C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873F09-5BB5-0B4C-B01C-CA0258AB26C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F4EA8-EFA0-8440-A705-508C95B5084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450BC0C-D4DF-774D-A93C-6BB3262115EC}"/>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6" name="Footer Placeholder 5">
            <a:extLst>
              <a:ext uri="{FF2B5EF4-FFF2-40B4-BE49-F238E27FC236}">
                <a16:creationId xmlns:a16="http://schemas.microsoft.com/office/drawing/2014/main" id="{571DEB85-3560-2748-8BC1-38826C8F3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C86C0-2E2C-9240-A99A-44D1DB072824}"/>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133766139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306-7FE2-FC45-AABA-B9E1D39F14C9}"/>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145A408-65B5-2145-AE96-CF797C92BF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1A69DAE-8836-024A-8726-6D35EBD53AE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CB91688-879B-BE4F-A4B7-D6008300DF1F}"/>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6" name="Footer Placeholder 5">
            <a:extLst>
              <a:ext uri="{FF2B5EF4-FFF2-40B4-BE49-F238E27FC236}">
                <a16:creationId xmlns:a16="http://schemas.microsoft.com/office/drawing/2014/main" id="{2F7D8F1C-116E-514A-9C51-C7BDB5984E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3490FC-3947-DA41-9848-1A7429B68F0F}"/>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88093695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E796-F26C-6D47-A12B-0AF68D20C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9D369E-A121-374B-B1A6-B5E7D57C34B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86710-8852-5C4F-81E2-C2A6B81E49C0}"/>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5" name="Footer Placeholder 4">
            <a:extLst>
              <a:ext uri="{FF2B5EF4-FFF2-40B4-BE49-F238E27FC236}">
                <a16:creationId xmlns:a16="http://schemas.microsoft.com/office/drawing/2014/main" id="{36B2430E-9586-BC46-B7DC-FB17397730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4E1E6-4A51-0744-9939-DAFCA6342D38}"/>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37993034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F657BE-7702-7544-82FA-D27FE46E58B7}"/>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0264F-350A-0740-8C49-E0B1C8CC2DD5}"/>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F1AB7C-E4BC-114D-9E10-05443EE1B1B8}"/>
              </a:ext>
            </a:extLst>
          </p:cNvPr>
          <p:cNvSpPr>
            <a:spLocks noGrp="1"/>
          </p:cNvSpPr>
          <p:nvPr>
            <p:ph type="dt" sz="half" idx="10"/>
          </p:nvPr>
        </p:nvSpPr>
        <p:spPr/>
        <p:txBody>
          <a:bodyPr/>
          <a:lstStyle/>
          <a:p>
            <a:fld id="{FA0A2CF0-96F6-2F42-912F-2487303A11E8}" type="datetimeFigureOut">
              <a:rPr lang="en-US" smtClean="0"/>
              <a:t>3/27/24</a:t>
            </a:fld>
            <a:endParaRPr lang="en-US"/>
          </a:p>
        </p:txBody>
      </p:sp>
      <p:sp>
        <p:nvSpPr>
          <p:cNvPr id="5" name="Footer Placeholder 4">
            <a:extLst>
              <a:ext uri="{FF2B5EF4-FFF2-40B4-BE49-F238E27FC236}">
                <a16:creationId xmlns:a16="http://schemas.microsoft.com/office/drawing/2014/main" id="{980061BF-A6F9-3344-8B1A-FE7B89E982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75DD5-8260-9440-87BC-1ED52532DDD4}"/>
              </a:ext>
            </a:extLst>
          </p:cNvPr>
          <p:cNvSpPr>
            <a:spLocks noGrp="1"/>
          </p:cNvSpPr>
          <p:nvPr>
            <p:ph type="sldNum" sz="quarter" idx="12"/>
          </p:nvPr>
        </p:nvSpPr>
        <p:spPr/>
        <p:txBody>
          <a:bodyPr/>
          <a:lstStyle/>
          <a:p>
            <a:fld id="{4E0589F7-44EE-744C-BCBE-13150107058C}" type="slidenum">
              <a:rPr lang="en-US" smtClean="0"/>
              <a:t>‹N°›</a:t>
            </a:fld>
            <a:endParaRPr lang="en-US"/>
          </a:p>
        </p:txBody>
      </p:sp>
    </p:spTree>
    <p:extLst>
      <p:ext uri="{BB962C8B-B14F-4D97-AF65-F5344CB8AC3E}">
        <p14:creationId xmlns:p14="http://schemas.microsoft.com/office/powerpoint/2010/main" val="185316655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a:effectLst>
            <a:innerShdw blurRad="63500" dist="50800" dir="162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lIns="68576" tIns="34289" rIns="68576" bIns="34289" rtlCol="0" anchor="ctr"/>
          <a:lstStyle/>
          <a:p>
            <a:pPr algn="ctr"/>
            <a:endParaRPr lang="en-US" sz="1350" dirty="0"/>
          </a:p>
        </p:txBody>
      </p:sp>
      <p:sp>
        <p:nvSpPr>
          <p:cNvPr id="10" name="Rectangle 9"/>
          <p:cNvSpPr/>
          <p:nvPr userDrawn="1"/>
        </p:nvSpPr>
        <p:spPr>
          <a:xfrm>
            <a:off x="7427563" y="0"/>
            <a:ext cx="1716437" cy="5143500"/>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lIns="68576" tIns="34289" rIns="68576" bIns="34289" rtlCol="0" anchor="ctr"/>
          <a:lstStyle/>
          <a:p>
            <a:pPr algn="ctr"/>
            <a:endParaRPr lang="en-US" sz="1350" dirty="0"/>
          </a:p>
        </p:txBody>
      </p:sp>
      <p:sp>
        <p:nvSpPr>
          <p:cNvPr id="2" name="Title 1"/>
          <p:cNvSpPr>
            <a:spLocks noGrp="1"/>
          </p:cNvSpPr>
          <p:nvPr>
            <p:ph type="ctrTitle" hasCustomPrompt="1"/>
          </p:nvPr>
        </p:nvSpPr>
        <p:spPr>
          <a:xfrm>
            <a:off x="1311101" y="2914650"/>
            <a:ext cx="5029200" cy="342900"/>
          </a:xfrm>
        </p:spPr>
        <p:txBody>
          <a:bodyPr lIns="0" tIns="0" rIns="0" bIns="0">
            <a:noAutofit/>
          </a:bodyPr>
          <a:lstStyle>
            <a:lvl1pPr algn="l">
              <a:defRPr sz="2100" b="1">
                <a:solidFill>
                  <a:srgbClr val="FFFFFF"/>
                </a:solidFill>
              </a:defRPr>
            </a:lvl1pPr>
          </a:lstStyle>
          <a:p>
            <a:r>
              <a:rPr lang="en-US" dirty="0"/>
              <a:t>Enter Presentation Title</a:t>
            </a:r>
          </a:p>
        </p:txBody>
      </p:sp>
      <p:pic>
        <p:nvPicPr>
          <p:cNvPr id="11" name="Picture 10" descr="Cloud_wor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74297" y="58221"/>
            <a:ext cx="769703" cy="17150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33185" y="1075211"/>
            <a:ext cx="2917767" cy="1851660"/>
          </a:xfrm>
          <a:prstGeom prst="rect">
            <a:avLst/>
          </a:prstGeom>
        </p:spPr>
      </p:pic>
      <p:sp>
        <p:nvSpPr>
          <p:cNvPr id="13" name="Text Placeholder 6"/>
          <p:cNvSpPr>
            <a:spLocks noGrp="1"/>
          </p:cNvSpPr>
          <p:nvPr>
            <p:ph type="body" sz="quarter" idx="11" hasCustomPrompt="1"/>
          </p:nvPr>
        </p:nvSpPr>
        <p:spPr>
          <a:xfrm>
            <a:off x="8197264" y="4899095"/>
            <a:ext cx="946736" cy="171501"/>
          </a:xfrm>
        </p:spPr>
        <p:txBody>
          <a:bodyPr lIns="0" tIns="0" rIns="0" bIns="0" anchor="ctr" anchorCtr="0">
            <a:noAutofit/>
          </a:bodyPr>
          <a:lstStyle>
            <a:lvl1pPr marL="0" indent="0">
              <a:spcBef>
                <a:spcPts val="0"/>
              </a:spcBef>
              <a:buNone/>
              <a:defRPr sz="1200" baseline="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Nov 15, 2018</a:t>
            </a:r>
          </a:p>
        </p:txBody>
      </p:sp>
    </p:spTree>
    <p:extLst>
      <p:ext uri="{BB962C8B-B14F-4D97-AF65-F5344CB8AC3E}">
        <p14:creationId xmlns:p14="http://schemas.microsoft.com/office/powerpoint/2010/main" val="408126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en-GB"/>
              <a:t>© 2019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8" name="Picture 7"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1" y="4705334"/>
            <a:ext cx="521589" cy="211471"/>
          </a:xfrm>
          <a:prstGeom prst="rect">
            <a:avLst/>
          </a:prstGeom>
        </p:spPr>
      </p:pic>
    </p:spTree>
    <p:extLst>
      <p:ext uri="{BB962C8B-B14F-4D97-AF65-F5344CB8AC3E}">
        <p14:creationId xmlns:p14="http://schemas.microsoft.com/office/powerpoint/2010/main" val="2236647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2877322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en-GB"/>
              <a:t>© 2019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15190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1_Divider">
    <p:spTree>
      <p:nvGrpSpPr>
        <p:cNvPr id="1" name=""/>
        <p:cNvGrpSpPr/>
        <p:nvPr/>
      </p:nvGrpSpPr>
      <p:grpSpPr>
        <a:xfrm>
          <a:off x="0" y="0"/>
          <a:ext cx="0" cy="0"/>
          <a:chOff x="0" y="0"/>
          <a:chExt cx="0" cy="0"/>
        </a:xfrm>
      </p:grpSpPr>
      <p:sp>
        <p:nvSpPr>
          <p:cNvPr id="6" name="Rectangle 5"/>
          <p:cNvSpPr/>
          <p:nvPr userDrawn="1"/>
        </p:nvSpPr>
        <p:spPr>
          <a:xfrm>
            <a:off x="0" y="-8792"/>
            <a:ext cx="4572000" cy="5209403"/>
          </a:xfrm>
          <a:prstGeom prst="rect">
            <a:avLst/>
          </a:prstGeom>
          <a:solidFill>
            <a:schemeClr val="tx1">
              <a:lumMod val="75000"/>
              <a:lumOff val="25000"/>
            </a:schemeClr>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3" name="Footer Placeholder 2"/>
          <p:cNvSpPr>
            <a:spLocks noGrp="1"/>
          </p:cNvSpPr>
          <p:nvPr>
            <p:ph type="ftr" sz="quarter" idx="10"/>
          </p:nvPr>
        </p:nvSpPr>
        <p:spPr>
          <a:xfrm>
            <a:off x="485775" y="4967624"/>
            <a:ext cx="3993356" cy="144051"/>
          </a:xfrm>
        </p:spPr>
        <p:txBody>
          <a:bodyPr/>
          <a:lstStyle>
            <a:lvl1pPr>
              <a:defRPr>
                <a:solidFill>
                  <a:schemeClr val="bg2"/>
                </a:solidFill>
              </a:defRPr>
            </a:lvl1pPr>
          </a:lstStyle>
          <a:p>
            <a:r>
              <a:rPr lang="en-GB"/>
              <a:t>© 2019 IBM Corporation</a:t>
            </a:r>
            <a:endParaRPr lang="en-US" dirty="0"/>
          </a:p>
        </p:txBody>
      </p:sp>
      <p:sp>
        <p:nvSpPr>
          <p:cNvPr id="4" name="Slide Number Placeholder 3"/>
          <p:cNvSpPr>
            <a:spLocks noGrp="1"/>
          </p:cNvSpPr>
          <p:nvPr>
            <p:ph type="sldNum" sz="quarter" idx="11"/>
          </p:nvPr>
        </p:nvSpPr>
        <p:spPr>
          <a:xfrm>
            <a:off x="228600" y="4960733"/>
            <a:ext cx="143933" cy="144052"/>
          </a:xfrm>
        </p:spPr>
        <p:txBody>
          <a:bodyPr/>
          <a:lstStyle>
            <a:lvl1pPr>
              <a:defRPr>
                <a:solidFill>
                  <a:schemeClr val="bg2"/>
                </a:solidFill>
              </a:defRPr>
            </a:lvl1pPr>
          </a:lstStyle>
          <a:p>
            <a:fld id="{D0BE6F14-FF48-0F4F-A8AA-2E3F25371E4A}" type="slidenum">
              <a:rPr lang="en-US" smtClean="0"/>
              <a:pPr/>
              <a:t>‹N°›</a:t>
            </a:fld>
            <a:endParaRPr lang="en-US"/>
          </a:p>
        </p:txBody>
      </p:sp>
      <p:sp>
        <p:nvSpPr>
          <p:cNvPr id="7" name="Title 1"/>
          <p:cNvSpPr>
            <a:spLocks noGrp="1"/>
          </p:cNvSpPr>
          <p:nvPr>
            <p:ph type="title"/>
          </p:nvPr>
        </p:nvSpPr>
        <p:spPr>
          <a:xfrm>
            <a:off x="228600" y="201168"/>
            <a:ext cx="4114800" cy="291201"/>
          </a:xfrm>
        </p:spPr>
        <p:txBody>
          <a:bodyPr/>
          <a:lstStyle>
            <a:lvl1pPr>
              <a:defRPr sz="1800">
                <a:solidFill>
                  <a:schemeClr val="bg2"/>
                </a:solidFill>
              </a:defRPr>
            </a:lvl1pPr>
          </a:lstStyle>
          <a:p>
            <a:r>
              <a:rPr lang="en-US" dirty="0"/>
              <a:t>Click to edit Master title style</a:t>
            </a:r>
          </a:p>
        </p:txBody>
      </p:sp>
      <p:sp>
        <p:nvSpPr>
          <p:cNvPr id="8" name="Text Placeholder 5"/>
          <p:cNvSpPr>
            <a:spLocks noGrp="1"/>
          </p:cNvSpPr>
          <p:nvPr>
            <p:ph type="body" sz="quarter" idx="12"/>
          </p:nvPr>
        </p:nvSpPr>
        <p:spPr>
          <a:xfrm>
            <a:off x="228600" y="589085"/>
            <a:ext cx="4114800" cy="4119313"/>
          </a:xfrm>
        </p:spPr>
        <p:txBody>
          <a:bodyPr/>
          <a:lstStyle>
            <a:lvl1pPr marL="0" indent="0">
              <a:spcBef>
                <a:spcPts val="0"/>
              </a:spcBef>
              <a:tabLst>
                <a:tab pos="3940175" algn="dec"/>
              </a:tabLst>
              <a:defRPr sz="1600">
                <a:solidFill>
                  <a:schemeClr val="bg2"/>
                </a:solidFill>
              </a:defRPr>
            </a:lvl1pPr>
            <a:lvl2pPr marL="173038" indent="-173038">
              <a:spcBef>
                <a:spcPts val="0"/>
              </a:spcBef>
              <a:tabLst/>
              <a:defRPr sz="1600">
                <a:solidFill>
                  <a:schemeClr val="bg2"/>
                </a:solidFill>
              </a:defRPr>
            </a:lvl2pPr>
            <a:lvl3pPr>
              <a:spcBef>
                <a:spcPts val="0"/>
              </a:spcBef>
              <a:defRPr sz="1600">
                <a:solidFill>
                  <a:schemeClr val="bg2"/>
                </a:solidFill>
              </a:defRPr>
            </a:lvl3pPr>
            <a:lvl4pPr>
              <a:spcBef>
                <a:spcPts val="0"/>
              </a:spcBef>
              <a:defRPr sz="1600">
                <a:solidFill>
                  <a:schemeClr val="bg2"/>
                </a:solidFill>
              </a:defRPr>
            </a:lvl4pPr>
            <a:lvl5pPr>
              <a:spcBef>
                <a:spcPts val="0"/>
              </a:spcBef>
              <a:defRPr sz="1600">
                <a:solidFill>
                  <a:schemeClr val="bg2"/>
                </a:solidFill>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6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a:xfrm>
            <a:off x="208574" y="4963640"/>
            <a:ext cx="2057400" cy="137160"/>
          </a:xfrm>
        </p:spPr>
        <p:txBody>
          <a:bodyPr/>
          <a:lstStyle>
            <a:lvl1pPr algn="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007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GB"/>
              <a:t>© 2019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96206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GB"/>
              <a:t>© 2019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308623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135824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en-GB"/>
              <a:t>© 2019 IBM Corporation</a:t>
            </a:r>
            <a:endParaRPr lang="en-US"/>
          </a:p>
        </p:txBody>
      </p:sp>
    </p:spTree>
    <p:extLst>
      <p:ext uri="{BB962C8B-B14F-4D97-AF65-F5344CB8AC3E}">
        <p14:creationId xmlns:p14="http://schemas.microsoft.com/office/powerpoint/2010/main" val="74822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47794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242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512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0071696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940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9749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302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3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215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45805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185281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365049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54912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insight, text, box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14273D-7004-9247-8FA8-DA1BF63AE337}"/>
              </a:ext>
            </a:extLst>
          </p:cNvPr>
          <p:cNvSpPr/>
          <p:nvPr userDrawn="1"/>
        </p:nvSpPr>
        <p:spPr>
          <a:xfrm>
            <a:off x="4572000" y="2571750"/>
            <a:ext cx="4572000" cy="2571750"/>
          </a:xfrm>
          <a:prstGeom prst="rect">
            <a:avLst/>
          </a:prstGeom>
          <a:solidFill>
            <a:srgbClr val="3787D5"/>
          </a:solidFill>
          <a:ln>
            <a:noFill/>
          </a:ln>
        </p:spPr>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rgbClr val="1E447C"/>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rgbClr val="2C69A9"/>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14" name="Slide Number Placeholder 2">
            <a:extLst>
              <a:ext uri="{FF2B5EF4-FFF2-40B4-BE49-F238E27FC236}">
                <a16:creationId xmlns:a16="http://schemas.microsoft.com/office/drawing/2014/main" id="{3ED39FD2-A6DE-EE45-B211-81C097153957}"/>
              </a:ext>
            </a:extLst>
          </p:cNvPr>
          <p:cNvSpPr>
            <a:spLocks noGrp="1"/>
          </p:cNvSpPr>
          <p:nvPr>
            <p:ph type="sldNum" sz="quarter" idx="10"/>
          </p:nvPr>
        </p:nvSpPr>
        <p:spPr>
          <a:xfrm>
            <a:off x="228600" y="4984990"/>
            <a:ext cx="2057400" cy="137160"/>
          </a:xfrm>
        </p:spPr>
        <p:txBody>
          <a:bodyPr/>
          <a:lstStyle>
            <a:lvl1pPr algn="l">
              <a:defRPr>
                <a:solidFill>
                  <a:schemeClr val="tx1"/>
                </a:solidFill>
              </a:defRPr>
            </a:lvl1pPr>
          </a:lstStyle>
          <a:p>
            <a:fld id="{D0BE6F14-FF48-0F4F-A8AA-2E3F25371E4A}" type="slidenum">
              <a:rPr lang="en-US" smtClean="0"/>
              <a:pPr/>
              <a:t>‹N°›</a:t>
            </a:fld>
            <a:endParaRPr lang="en-US"/>
          </a:p>
        </p:txBody>
      </p:sp>
    </p:spTree>
    <p:extLst>
      <p:ext uri="{BB962C8B-B14F-4D97-AF65-F5344CB8AC3E}">
        <p14:creationId xmlns:p14="http://schemas.microsoft.com/office/powerpoint/2010/main" val="290344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124712"/>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54618308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
        <p:nvSpPr>
          <p:cNvPr id="8" name="Content Placeholder 7"/>
          <p:cNvSpPr>
            <a:spLocks noGrp="1"/>
          </p:cNvSpPr>
          <p:nvPr>
            <p:ph sz="quarter" idx="15"/>
          </p:nvPr>
        </p:nvSpPr>
        <p:spPr>
          <a:xfrm>
            <a:off x="6858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2">
              <a:lumMod val="50000"/>
            </a:schemeClr>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90070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rgbClr val="3787D5"/>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rgbClr val="2C69A9"/>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rgbClr val="347BC0"/>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rgbClr val="1E447C"/>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a:xfrm>
            <a:off x="228600" y="4984990"/>
            <a:ext cx="2057400" cy="137160"/>
          </a:xfrm>
        </p:spPr>
        <p:txBody>
          <a:bodyPr/>
          <a:lstStyle>
            <a:lvl1pPr algn="l">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27255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57840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Tree>
    <p:extLst>
      <p:ext uri="{BB962C8B-B14F-4D97-AF65-F5344CB8AC3E}">
        <p14:creationId xmlns:p14="http://schemas.microsoft.com/office/powerpoint/2010/main" val="312912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rgbClr val="347BC0"/>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rgbClr val="1E447C"/>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rgbClr val="2C69A9"/>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GB"/>
              <a:t>© 2019 IBM Corporation</a:t>
            </a:r>
            <a:endParaRPr lang="en-US"/>
          </a:p>
        </p:txBody>
      </p:sp>
    </p:spTree>
    <p:extLst>
      <p:ext uri="{BB962C8B-B14F-4D97-AF65-F5344CB8AC3E}">
        <p14:creationId xmlns:p14="http://schemas.microsoft.com/office/powerpoint/2010/main" val="313027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72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228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652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401866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270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35406954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5397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Tree>
    <p:extLst>
      <p:ext uri="{BB962C8B-B14F-4D97-AF65-F5344CB8AC3E}">
        <p14:creationId xmlns:p14="http://schemas.microsoft.com/office/powerpoint/2010/main" val="42130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748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317872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GB"/>
              <a:t>© 2019 IBM Corporation</a:t>
            </a:r>
            <a:endParaRPr lang="en-US"/>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7608" cy="526097"/>
          </a:xfrm>
          <a:prstGeom prst="rect">
            <a:avLst/>
          </a:prstGeom>
        </p:spPr>
      </p:pic>
    </p:spTree>
    <p:extLst>
      <p:ext uri="{BB962C8B-B14F-4D97-AF65-F5344CB8AC3E}">
        <p14:creationId xmlns:p14="http://schemas.microsoft.com/office/powerpoint/2010/main" val="16607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Slide Number Placeholder 4"/>
          <p:cNvSpPr>
            <a:spLocks noGrp="1"/>
          </p:cNvSpPr>
          <p:nvPr>
            <p:ph type="sldNum" sz="quarter" idx="4"/>
          </p:nvPr>
        </p:nvSpPr>
        <p:spPr>
          <a:xfrm>
            <a:off x="6936420" y="4869657"/>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5B5C4AE-4FDA-944E-BCBD-6AE57F2EB028}" type="slidenum">
              <a:rPr lang="en-US" smtClean="0">
                <a:solidFill>
                  <a:prstClr val="black">
                    <a:tint val="75000"/>
                  </a:prstClr>
                </a:solidFill>
              </a:rPr>
              <a:pPr/>
              <a:t>‹N°›</a:t>
            </a:fld>
            <a:endParaRPr lang="en-US" dirty="0">
              <a:solidFill>
                <a:prstClr val="black">
                  <a:tint val="75000"/>
                </a:prstClr>
              </a:solidFill>
            </a:endParaRPr>
          </a:p>
        </p:txBody>
      </p:sp>
    </p:spTree>
    <p:extLst>
      <p:ext uri="{BB962C8B-B14F-4D97-AF65-F5344CB8AC3E}">
        <p14:creationId xmlns:p14="http://schemas.microsoft.com/office/powerpoint/2010/main" val="392681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 name="Shape 12"/>
          <p:cNvSpPr>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32953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_title (black box) over image(s)">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65BF703B-0284-5545-BB50-77741FB257A6}"/>
              </a:ext>
            </a:extLst>
          </p:cNvPr>
          <p:cNvSpPr>
            <a:spLocks noGrp="1"/>
          </p:cNvSpPr>
          <p:nvPr>
            <p:ph type="title"/>
          </p:nvPr>
        </p:nvSpPr>
        <p:spPr>
          <a:xfrm>
            <a:off x="1" y="0"/>
            <a:ext cx="9143999" cy="300083"/>
          </a:xfrm>
          <a:solidFill>
            <a:schemeClr val="tx1"/>
          </a:solidFill>
        </p:spPr>
        <p:txBody>
          <a:bodyPr lIns="108000" tIns="72000" rIns="108000"/>
          <a:lstStyle>
            <a:lvl1pPr algn="ctr">
              <a:defRPr sz="2000">
                <a:solidFill>
                  <a:schemeClr val="bg2">
                    <a:lumMod val="95000"/>
                  </a:schemeClr>
                </a:solidFill>
              </a:defRPr>
            </a:lvl1pPr>
          </a:lstStyle>
          <a:p>
            <a:endParaRPr lang="en-US" dirty="0"/>
          </a:p>
        </p:txBody>
      </p:sp>
      <p:sp>
        <p:nvSpPr>
          <p:cNvPr id="8" name="Slide Number Placeholder 6"/>
          <p:cNvSpPr>
            <a:spLocks noGrp="1"/>
          </p:cNvSpPr>
          <p:nvPr>
            <p:ph type="sldNum" sz="quarter" idx="4"/>
          </p:nvPr>
        </p:nvSpPr>
        <p:spPr>
          <a:xfrm>
            <a:off x="7657012" y="4939938"/>
            <a:ext cx="1258388" cy="137160"/>
          </a:xfrm>
          <a:prstGeom prst="rect">
            <a:avLst/>
          </a:prstGeom>
        </p:spPr>
        <p:txBody>
          <a:bodyPr vert="horz" lIns="0" tIns="0" rIns="0" bIns="0" rtlCol="0" anchor="ctr" anchorCtr="0"/>
          <a:lstStyle>
            <a:lvl1pPr algn="r">
              <a:defRPr sz="600" baseline="0">
                <a:solidFill>
                  <a:schemeClr val="tx1"/>
                </a:solidFill>
                <a:latin typeface="+mn-lt"/>
                <a:ea typeface="Arial" charset="0"/>
                <a:cs typeface="Arial" charset="0"/>
              </a:defRPr>
            </a:lvl1pPr>
          </a:lstStyle>
          <a:p>
            <a:fld id="{3FD999D4-B456-9943-89B7-30D56181CE18}" type="slidenum">
              <a:rPr lang="en-US" smtClean="0"/>
              <a:pPr/>
              <a:t>‹N°›</a:t>
            </a:fld>
            <a:endParaRPr lang="en-US"/>
          </a:p>
        </p:txBody>
      </p:sp>
      <p:sp>
        <p:nvSpPr>
          <p:cNvPr id="9" name="Footer Placeholder 1"/>
          <p:cNvSpPr>
            <a:spLocks noGrp="1"/>
          </p:cNvSpPr>
          <p:nvPr>
            <p:ph type="ftr" sz="quarter" idx="3"/>
          </p:nvPr>
        </p:nvSpPr>
        <p:spPr>
          <a:xfrm>
            <a:off x="1329364" y="4946612"/>
            <a:ext cx="6400800" cy="137160"/>
          </a:xfrm>
          <a:prstGeom prst="rect">
            <a:avLst/>
          </a:prstGeom>
        </p:spPr>
        <p:txBody>
          <a:bodyPr lIns="0" tIns="0" rIns="0" bIns="0" anchor="ctr" anchorCtr="0"/>
          <a:lstStyle>
            <a:lvl1pPr>
              <a:defRPr sz="600">
                <a:solidFill>
                  <a:schemeClr val="tx1"/>
                </a:solidFill>
              </a:defRPr>
            </a:lvl1pPr>
          </a:lstStyle>
          <a:p>
            <a:r>
              <a:rPr lang="en-GB"/>
              <a:t>© 2019 IBM Corporation</a:t>
            </a:r>
            <a:endParaRPr lang="en-US" dirty="0"/>
          </a:p>
        </p:txBody>
      </p:sp>
      <p:sp>
        <p:nvSpPr>
          <p:cNvPr id="10" name="Text Placeholder 2"/>
          <p:cNvSpPr txBox="1">
            <a:spLocks/>
          </p:cNvSpPr>
          <p:nvPr userDrawn="1"/>
        </p:nvSpPr>
        <p:spPr>
          <a:xfrm>
            <a:off x="228600" y="4937411"/>
            <a:ext cx="1079500" cy="137160"/>
          </a:xfrm>
          <a:prstGeom prst="rect">
            <a:avLst/>
          </a:prstGeom>
        </p:spPr>
        <p:txBody>
          <a:bodyPr lIns="0" tIns="0" rIns="0" bIns="0" anchor="ctr" anchorCtr="0"/>
          <a:lst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000" dirty="0">
                <a:solidFill>
                  <a:schemeClr val="tx1"/>
                </a:solidFill>
              </a:rPr>
              <a:t>IBM Confidential</a:t>
            </a:r>
            <a:endParaRPr lang="en-US" sz="1000" dirty="0">
              <a:solidFill>
                <a:schemeClr val="tx1"/>
              </a:solidFill>
            </a:endParaRPr>
          </a:p>
        </p:txBody>
      </p:sp>
      <p:grpSp>
        <p:nvGrpSpPr>
          <p:cNvPr id="3" name="Group 2">
            <a:extLst>
              <a:ext uri="{FF2B5EF4-FFF2-40B4-BE49-F238E27FC236}">
                <a16:creationId xmlns:a16="http://schemas.microsoft.com/office/drawing/2014/main" id="{50C42637-506D-5D47-BEBE-AAC7E9D7D1B3}"/>
              </a:ext>
            </a:extLst>
          </p:cNvPr>
          <p:cNvGrpSpPr/>
          <p:nvPr userDrawn="1"/>
        </p:nvGrpSpPr>
        <p:grpSpPr>
          <a:xfrm>
            <a:off x="0" y="300391"/>
            <a:ext cx="9144000" cy="1388245"/>
            <a:chOff x="0" y="300391"/>
            <a:chExt cx="9144000" cy="1388245"/>
          </a:xfrm>
        </p:grpSpPr>
        <p:sp>
          <p:nvSpPr>
            <p:cNvPr id="2" name="Rectangle 1">
              <a:extLst>
                <a:ext uri="{FF2B5EF4-FFF2-40B4-BE49-F238E27FC236}">
                  <a16:creationId xmlns:a16="http://schemas.microsoft.com/office/drawing/2014/main" id="{BD6386EE-FEFF-984C-91A4-62E94BDBDFC3}"/>
                </a:ext>
              </a:extLst>
            </p:cNvPr>
            <p:cNvSpPr/>
            <p:nvPr userDrawn="1"/>
          </p:nvSpPr>
          <p:spPr>
            <a:xfrm>
              <a:off x="0" y="300391"/>
              <a:ext cx="9144000" cy="1388245"/>
            </a:xfrm>
            <a:prstGeom prst="rect">
              <a:avLst/>
            </a:prstGeom>
            <a:solidFill>
              <a:schemeClr val="tx1"/>
            </a:solidFill>
          </p:spPr>
          <p:txBody>
            <a:bodyPr wrap="square" lIns="0" tIns="0" rIns="0" bIns="0" rtlCol="0" anchor="ctr">
              <a:noAutofit/>
            </a:bodyPr>
            <a:lstStyle/>
            <a:p>
              <a:pPr algn="ctr"/>
              <a:endParaRPr lang="en-US" sz="1200" dirty="0" err="1">
                <a:solidFill>
                  <a:srgbClr val="FFFFFF"/>
                </a:solidFill>
                <a:latin typeface="Arial"/>
                <a:cs typeface="Arial"/>
              </a:endParaRPr>
            </a:p>
          </p:txBody>
        </p:sp>
        <p:grpSp>
          <p:nvGrpSpPr>
            <p:cNvPr id="11" name="Group 10">
              <a:extLst>
                <a:ext uri="{FF2B5EF4-FFF2-40B4-BE49-F238E27FC236}">
                  <a16:creationId xmlns:a16="http://schemas.microsoft.com/office/drawing/2014/main" id="{106511EA-A7A4-C94A-B502-DEB39E049115}"/>
                </a:ext>
              </a:extLst>
            </p:cNvPr>
            <p:cNvGrpSpPr/>
            <p:nvPr userDrawn="1"/>
          </p:nvGrpSpPr>
          <p:grpSpPr>
            <a:xfrm>
              <a:off x="333684" y="300391"/>
              <a:ext cx="8392159" cy="575733"/>
              <a:chOff x="338667" y="860213"/>
              <a:chExt cx="8392159" cy="575733"/>
            </a:xfrm>
          </p:grpSpPr>
          <p:sp>
            <p:nvSpPr>
              <p:cNvPr id="12" name="Left-Right Arrow 11">
                <a:extLst>
                  <a:ext uri="{FF2B5EF4-FFF2-40B4-BE49-F238E27FC236}">
                    <a16:creationId xmlns:a16="http://schemas.microsoft.com/office/drawing/2014/main" id="{196EFD38-BC79-E449-9F1F-0FF18FDB9FA7}"/>
                  </a:ext>
                </a:extLst>
              </p:cNvPr>
              <p:cNvSpPr/>
              <p:nvPr/>
            </p:nvSpPr>
            <p:spPr>
              <a:xfrm>
                <a:off x="338667" y="860213"/>
                <a:ext cx="8392159" cy="575733"/>
              </a:xfrm>
              <a:prstGeom prst="leftRightArrow">
                <a:avLst/>
              </a:prstGeom>
              <a:gradFill flip="none" rotWithShape="1">
                <a:gsLst>
                  <a:gs pos="100000">
                    <a:schemeClr val="tx1">
                      <a:lumMod val="65000"/>
                      <a:lumOff val="35000"/>
                    </a:schemeClr>
                  </a:gs>
                  <a:gs pos="49000">
                    <a:schemeClr val="bg2"/>
                  </a:gs>
                  <a:gs pos="0">
                    <a:schemeClr val="bg1">
                      <a:lumMod val="75000"/>
                      <a:lumOff val="25000"/>
                    </a:schemeClr>
                  </a:gs>
                </a:gsLst>
                <a:lin ang="10800000" scaled="1"/>
                <a:tileRect/>
              </a:gradFill>
              <a:ln>
                <a:noFill/>
              </a:ln>
              <a:scene3d>
                <a:camera prst="orthographicFront"/>
                <a:lightRig rig="threePt" dir="t"/>
              </a:scene3d>
              <a:sp3d>
                <a:bevelT w="25400" h="19050" prst="angle"/>
              </a:sp3d>
            </p:spPr>
            <p:style>
              <a:lnRef idx="1">
                <a:schemeClr val="dk1"/>
              </a:lnRef>
              <a:fillRef idx="2">
                <a:schemeClr val="dk1"/>
              </a:fillRef>
              <a:effectRef idx="1">
                <a:schemeClr val="dk1"/>
              </a:effectRef>
              <a:fontRef idx="minor">
                <a:schemeClr val="dk1"/>
              </a:fontRef>
            </p:style>
            <p:txBody>
              <a:bodyPr wrap="square" lIns="0" tIns="0" rIns="0" bIns="0" rtlCol="0" anchor="ctr">
                <a:noAutofit/>
              </a:bodyPr>
              <a:lstStyle/>
              <a:p>
                <a:pPr algn="ctr"/>
                <a:endParaRPr lang="en-US" sz="1200" dirty="0" err="1">
                  <a:solidFill>
                    <a:srgbClr val="FFFFFF"/>
                  </a:solidFill>
                  <a:latin typeface="Arial"/>
                  <a:cs typeface="Arial"/>
                </a:endParaRPr>
              </a:p>
            </p:txBody>
          </p:sp>
          <p:sp>
            <p:nvSpPr>
              <p:cNvPr id="13" name="TextBox 12">
                <a:extLst>
                  <a:ext uri="{FF2B5EF4-FFF2-40B4-BE49-F238E27FC236}">
                    <a16:creationId xmlns:a16="http://schemas.microsoft.com/office/drawing/2014/main" id="{EC23D4BC-7755-EC46-B1B2-7CF8D80A7C60}"/>
                  </a:ext>
                </a:extLst>
              </p:cNvPr>
              <p:cNvSpPr txBox="1"/>
              <p:nvPr/>
            </p:nvSpPr>
            <p:spPr>
              <a:xfrm>
                <a:off x="460587" y="998038"/>
                <a:ext cx="923651" cy="300082"/>
              </a:xfrm>
              <a:prstGeom prst="rect">
                <a:avLst/>
              </a:prstGeom>
              <a:noFill/>
              <a:scene3d>
                <a:camera prst="orthographicFront"/>
                <a:lightRig rig="threePt" dir="t"/>
              </a:scene3d>
              <a:sp3d>
                <a:bevelT w="50800" h="12700"/>
              </a:sp3d>
            </p:spPr>
            <p:txBody>
              <a:bodyPr wrap="none" rtlCol="0">
                <a:spAutoFit/>
              </a:bodyPr>
              <a:lstStyle/>
              <a:p>
                <a:r>
                  <a:rPr lang="en-US" b="1" dirty="0">
                    <a:latin typeface="IBM Plex Sans Condensed" panose="020B0506050203000203" pitchFamily="34" charset="77"/>
                  </a:rPr>
                  <a:t>Delivered</a:t>
                </a:r>
              </a:p>
            </p:txBody>
          </p:sp>
          <p:sp>
            <p:nvSpPr>
              <p:cNvPr id="14" name="TextBox 13">
                <a:extLst>
                  <a:ext uri="{FF2B5EF4-FFF2-40B4-BE49-F238E27FC236}">
                    <a16:creationId xmlns:a16="http://schemas.microsoft.com/office/drawing/2014/main" id="{25E92E7F-C151-9A4C-84CF-7953BDD2B509}"/>
                  </a:ext>
                </a:extLst>
              </p:cNvPr>
              <p:cNvSpPr txBox="1"/>
              <p:nvPr/>
            </p:nvSpPr>
            <p:spPr>
              <a:xfrm>
                <a:off x="4195935" y="998038"/>
                <a:ext cx="752129" cy="300082"/>
              </a:xfrm>
              <a:prstGeom prst="rect">
                <a:avLst/>
              </a:prstGeom>
              <a:noFill/>
              <a:scene3d>
                <a:camera prst="orthographicFront"/>
                <a:lightRig rig="threePt" dir="t"/>
              </a:scene3d>
              <a:sp3d>
                <a:bevelT w="50800" h="12700"/>
              </a:sp3d>
            </p:spPr>
            <p:txBody>
              <a:bodyPr wrap="none" rtlCol="0">
                <a:spAutoFit/>
              </a:bodyPr>
              <a:lstStyle/>
              <a:p>
                <a:r>
                  <a:rPr lang="en-US" b="1" dirty="0">
                    <a:latin typeface="IBM Plex Sans Condensed" panose="020B0506050203000203" pitchFamily="34" charset="77"/>
                  </a:rPr>
                  <a:t>Up next</a:t>
                </a:r>
              </a:p>
            </p:txBody>
          </p:sp>
          <p:sp>
            <p:nvSpPr>
              <p:cNvPr id="15" name="TextBox 14">
                <a:extLst>
                  <a:ext uri="{FF2B5EF4-FFF2-40B4-BE49-F238E27FC236}">
                    <a16:creationId xmlns:a16="http://schemas.microsoft.com/office/drawing/2014/main" id="{56FBD960-41A7-3E4A-B437-1DA6D0ACF8CC}"/>
                  </a:ext>
                </a:extLst>
              </p:cNvPr>
              <p:cNvSpPr txBox="1"/>
              <p:nvPr/>
            </p:nvSpPr>
            <p:spPr>
              <a:xfrm>
                <a:off x="7234325" y="998038"/>
                <a:ext cx="1459054" cy="300082"/>
              </a:xfrm>
              <a:prstGeom prst="rect">
                <a:avLst/>
              </a:prstGeom>
              <a:noFill/>
              <a:scene3d>
                <a:camera prst="orthographicFront"/>
                <a:lightRig rig="threePt" dir="t"/>
              </a:scene3d>
              <a:sp3d>
                <a:bevelT w="50800" h="12700"/>
              </a:sp3d>
            </p:spPr>
            <p:txBody>
              <a:bodyPr wrap="none" rtlCol="0">
                <a:spAutoFit/>
              </a:bodyPr>
              <a:lstStyle/>
              <a:p>
                <a:r>
                  <a:rPr lang="en-US" b="1" dirty="0">
                    <a:latin typeface="IBM Plex Sans Condensed" panose="020B0506050203000203" pitchFamily="34" charset="77"/>
                  </a:rPr>
                  <a:t>In the idea phase</a:t>
                </a:r>
              </a:p>
            </p:txBody>
          </p:sp>
        </p:grpSp>
      </p:grpSp>
      <p:sp>
        <p:nvSpPr>
          <p:cNvPr id="17" name="Picture Placeholder 7">
            <a:extLst>
              <a:ext uri="{FF2B5EF4-FFF2-40B4-BE49-F238E27FC236}">
                <a16:creationId xmlns:a16="http://schemas.microsoft.com/office/drawing/2014/main" id="{C5504CC7-30ED-B940-BF85-5D421B4C0AAE}"/>
              </a:ext>
            </a:extLst>
          </p:cNvPr>
          <p:cNvSpPr>
            <a:spLocks noGrp="1"/>
          </p:cNvSpPr>
          <p:nvPr>
            <p:ph type="pic" sz="quarter" idx="15"/>
          </p:nvPr>
        </p:nvSpPr>
        <p:spPr>
          <a:xfrm>
            <a:off x="4445185" y="1826461"/>
            <a:ext cx="4572000" cy="3016648"/>
          </a:xfrm>
        </p:spPr>
        <p:txBody>
          <a:bodyPr/>
          <a:lstStyle/>
          <a:p>
            <a:r>
              <a:rPr lang="en-US" dirty="0"/>
              <a:t>Drag picture to placeholder or click icon to add</a:t>
            </a:r>
          </a:p>
        </p:txBody>
      </p:sp>
      <p:sp>
        <p:nvSpPr>
          <p:cNvPr id="18" name="Text Placeholder 6">
            <a:extLst>
              <a:ext uri="{FF2B5EF4-FFF2-40B4-BE49-F238E27FC236}">
                <a16:creationId xmlns:a16="http://schemas.microsoft.com/office/drawing/2014/main" id="{55CDA10D-5794-6D4B-81B6-9A42C748A252}"/>
              </a:ext>
            </a:extLst>
          </p:cNvPr>
          <p:cNvSpPr>
            <a:spLocks noGrp="1"/>
          </p:cNvSpPr>
          <p:nvPr>
            <p:ph type="body" sz="quarter" idx="14" hasCustomPrompt="1"/>
          </p:nvPr>
        </p:nvSpPr>
        <p:spPr>
          <a:xfrm>
            <a:off x="455604" y="2149169"/>
            <a:ext cx="3504087" cy="2409479"/>
          </a:xfrm>
        </p:spPr>
        <p:txBody>
          <a:bodyPr/>
          <a:lstStyle>
            <a:lvl1pPr>
              <a:defRPr sz="1200"/>
            </a:lvl1pPr>
            <a:lvl2pPr marL="173038" indent="-173038">
              <a:buFont typeface="Arial" panose="020B0604020202020204" pitchFamily="34" charset="0"/>
              <a:buChar char="•"/>
              <a:defRPr sz="1200"/>
            </a:lvl2pPr>
            <a:lvl3pPr marL="311150" indent="-173038">
              <a:buFont typeface="Arial" panose="020B0604020202020204" pitchFamily="34" charset="0"/>
              <a:buChar char="•"/>
              <a:tabLst/>
              <a:defRPr sz="1100"/>
            </a:lvl3pPr>
            <a:lvl4pPr marL="444500" indent="-173038">
              <a:buFont typeface="Arial" panose="020B0604020202020204" pitchFamily="34" charset="0"/>
              <a:buChar char="•"/>
              <a:tabLst/>
              <a:defRPr sz="1050"/>
            </a:lvl4pPr>
            <a:lvl5pPr marL="577850" indent="-173038">
              <a:buFont typeface="Arial" panose="020B0604020202020204" pitchFamily="34" charset="0"/>
              <a:buChar char="•"/>
              <a:tabLs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467110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cSld name="1_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6" name="Slide Number Placeholder 6"/>
          <p:cNvSpPr>
            <a:spLocks noGrp="1"/>
          </p:cNvSpPr>
          <p:nvPr>
            <p:ph type="sldNum" sz="quarter" idx="4"/>
          </p:nvPr>
        </p:nvSpPr>
        <p:spPr>
          <a:xfrm>
            <a:off x="7657012" y="4826480"/>
            <a:ext cx="1258388" cy="137160"/>
          </a:xfrm>
          <a:prstGeom prst="rect">
            <a:avLst/>
          </a:prstGeom>
        </p:spPr>
        <p:txBody>
          <a:bodyPr vert="horz" lIns="0" tIns="0" rIns="0" bIns="0" rtlCol="0" anchor="ctr" anchorCtr="0"/>
          <a:lstStyle>
            <a:lvl1pPr algn="r">
              <a:defRPr sz="600" baseline="0">
                <a:solidFill>
                  <a:schemeClr val="bg2"/>
                </a:solidFill>
                <a:latin typeface="+mn-lt"/>
                <a:ea typeface="Arial" charset="0"/>
                <a:cs typeface="Arial" charset="0"/>
              </a:defRPr>
            </a:lvl1pPr>
          </a:lstStyle>
          <a:p>
            <a:fld id="{3FD999D4-B456-9943-89B7-30D56181CE18}" type="slidenum">
              <a:rPr lang="en-US" smtClean="0"/>
              <a:pPr/>
              <a:t>‹N°›</a:t>
            </a:fld>
            <a:endParaRPr lang="en-US"/>
          </a:p>
        </p:txBody>
      </p:sp>
      <p:sp>
        <p:nvSpPr>
          <p:cNvPr id="17" name="Footer Placeholder 1"/>
          <p:cNvSpPr>
            <a:spLocks noGrp="1"/>
          </p:cNvSpPr>
          <p:nvPr>
            <p:ph type="ftr" sz="quarter" idx="3"/>
          </p:nvPr>
        </p:nvSpPr>
        <p:spPr>
          <a:xfrm>
            <a:off x="1329364" y="4826480"/>
            <a:ext cx="6400800" cy="137160"/>
          </a:xfrm>
          <a:prstGeom prst="rect">
            <a:avLst/>
          </a:prstGeom>
        </p:spPr>
        <p:txBody>
          <a:bodyPr lIns="0" tIns="0" rIns="0" bIns="0" anchor="ctr" anchorCtr="0"/>
          <a:lstStyle>
            <a:lvl1pPr>
              <a:defRPr sz="600">
                <a:solidFill>
                  <a:schemeClr val="bg2"/>
                </a:solidFill>
              </a:defRPr>
            </a:lvl1pPr>
          </a:lstStyle>
          <a:p>
            <a:r>
              <a:rPr lang="en-GB" dirty="0"/>
              <a:t>IBM Confidential © 2019 IBM Corporation</a:t>
            </a:r>
            <a:endParaRPr lang="en-US" dirty="0"/>
          </a:p>
        </p:txBody>
      </p:sp>
    </p:spTree>
    <p:extLst>
      <p:ext uri="{BB962C8B-B14F-4D97-AF65-F5344CB8AC3E}">
        <p14:creationId xmlns:p14="http://schemas.microsoft.com/office/powerpoint/2010/main" val="2002520212"/>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1_section, title, text (dark background)">
    <p:bg>
      <p:bgPr>
        <a:solidFill>
          <a:srgbClr val="FFFFFF"/>
        </a:solidFill>
        <a:effectLst/>
      </p:bgPr>
    </p:bg>
    <p:spTree>
      <p:nvGrpSpPr>
        <p:cNvPr id="1" name=""/>
        <p:cNvGrpSpPr/>
        <p:nvPr/>
      </p:nvGrpSpPr>
      <p:grpSpPr>
        <a:xfrm>
          <a:off x="0" y="0"/>
          <a:ext cx="0" cy="0"/>
          <a:chOff x="0" y="0"/>
          <a:chExt cx="0" cy="0"/>
        </a:xfrm>
      </p:grpSpPr>
      <p:sp>
        <p:nvSpPr>
          <p:cNvPr id="1138" name="Rectangle 4"/>
          <p:cNvSpPr/>
          <p:nvPr/>
        </p:nvSpPr>
        <p:spPr>
          <a:xfrm>
            <a:off x="4572000" y="0"/>
            <a:ext cx="4572000" cy="5143500"/>
          </a:xfrm>
          <a:prstGeom prst="rect">
            <a:avLst/>
          </a:prstGeom>
          <a:solidFill>
            <a:srgbClr val="000000"/>
          </a:solidFill>
          <a:ln w="12700">
            <a:miter lim="400000"/>
          </a:ln>
        </p:spPr>
        <p:txBody>
          <a:bodyPr lIns="0" tIns="0" rIns="0" bIns="0" anchor="ctr"/>
          <a:lstStyle/>
          <a:p>
            <a:pPr algn="ctr">
              <a:defRPr sz="1200">
                <a:solidFill>
                  <a:srgbClr val="FFFFFF"/>
                </a:solidFill>
                <a:latin typeface="Arial"/>
                <a:ea typeface="Arial"/>
                <a:cs typeface="Arial"/>
                <a:sym typeface="Arial"/>
              </a:defRPr>
            </a:pPr>
            <a:endParaRPr/>
          </a:p>
        </p:txBody>
      </p:sp>
      <p:sp>
        <p:nvSpPr>
          <p:cNvPr id="1139" name="Title Text"/>
          <p:cNvSpPr txBox="1">
            <a:spLocks noGrp="1"/>
          </p:cNvSpPr>
          <p:nvPr>
            <p:ph type="title"/>
          </p:nvPr>
        </p:nvSpPr>
        <p:spPr>
          <a:xfrm>
            <a:off x="228600" y="1033272"/>
            <a:ext cx="4114800" cy="3566160"/>
          </a:xfrm>
          <a:prstGeom prst="rect">
            <a:avLst/>
          </a:prstGeom>
        </p:spPr>
        <p:txBody>
          <a:bodyPr>
            <a:normAutofit/>
          </a:bodyPr>
          <a:lstStyle>
            <a:lvl1pPr>
              <a:defRPr>
                <a:solidFill>
                  <a:srgbClr val="000000"/>
                </a:solidFill>
              </a:defRPr>
            </a:lvl1pPr>
          </a:lstStyle>
          <a:p>
            <a:r>
              <a:t>Title Text</a:t>
            </a:r>
          </a:p>
        </p:txBody>
      </p:sp>
      <p:sp>
        <p:nvSpPr>
          <p:cNvPr id="114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1141" name="Body Level One…"/>
          <p:cNvSpPr txBox="1">
            <a:spLocks noGrp="1"/>
          </p:cNvSpPr>
          <p:nvPr>
            <p:ph type="body" sz="half" idx="1"/>
          </p:nvPr>
        </p:nvSpPr>
        <p:spPr>
          <a:xfrm>
            <a:off x="4800600" y="1124711"/>
            <a:ext cx="4114800" cy="3501447"/>
          </a:xfrm>
          <a:prstGeom prst="rect">
            <a:avLst/>
          </a:prstGeom>
        </p:spPr>
        <p:txBody>
          <a:bodyPr>
            <a:normAutofit/>
          </a:bodyPr>
          <a:lstStyle>
            <a:lvl2pPr marL="0" indent="0">
              <a:buSzTx/>
              <a:buNone/>
            </a:lvl2pPr>
            <a:lvl3pPr marL="444067" indent="-220230"/>
            <a:lvl4pPr marL="671368" indent="-214168"/>
            <a:lvl5pPr marL="850467" indent="-220230"/>
          </a:lstStyle>
          <a:p>
            <a:r>
              <a:t>Body Level One</a:t>
            </a:r>
          </a:p>
          <a:p>
            <a:pPr lvl="1"/>
            <a:r>
              <a:t>Body Level Two</a:t>
            </a:r>
          </a:p>
          <a:p>
            <a:pPr lvl="2"/>
            <a:r>
              <a:t>Body Level Three</a:t>
            </a:r>
          </a:p>
          <a:p>
            <a:pPr lvl="3"/>
            <a:r>
              <a:t>Body Level Four</a:t>
            </a:r>
          </a:p>
          <a:p>
            <a:pPr lvl="4"/>
            <a:r>
              <a:t>Body Level Five</a:t>
            </a:r>
          </a:p>
        </p:txBody>
      </p:sp>
      <p:sp>
        <p:nvSpPr>
          <p:cNvPr id="1142" name="Text Placeholder 11"/>
          <p:cNvSpPr>
            <a:spLocks noGrp="1"/>
          </p:cNvSpPr>
          <p:nvPr>
            <p:ph type="body" sz="quarter" idx="13"/>
          </p:nvPr>
        </p:nvSpPr>
        <p:spPr>
          <a:xfrm>
            <a:off x="228600" y="201167"/>
            <a:ext cx="4114800" cy="300039"/>
          </a:xfrm>
          <a:prstGeom prst="rect">
            <a:avLst/>
          </a:prstGeom>
        </p:spPr>
        <p:txBody>
          <a:bodyPr>
            <a:normAutofit/>
          </a:bodyPr>
          <a:lstStyle/>
          <a:p>
            <a:pPr>
              <a:defRPr sz="1100">
                <a:solidFill>
                  <a:srgbClr val="000000"/>
                </a:solidFill>
              </a:defRPr>
            </a:pPr>
            <a:endParaRPr/>
          </a:p>
        </p:txBody>
      </p:sp>
    </p:spTree>
    <p:extLst>
      <p:ext uri="{BB962C8B-B14F-4D97-AF65-F5344CB8AC3E}">
        <p14:creationId xmlns:p14="http://schemas.microsoft.com/office/powerpoint/2010/main" val="304003274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96263555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1_Thank you">
    <p:bg>
      <p:bgPr>
        <a:solidFill>
          <a:srgbClr val="FFFFFF"/>
        </a:solidFill>
        <a:effectLst/>
      </p:bgPr>
    </p:bg>
    <p:spTree>
      <p:nvGrpSpPr>
        <p:cNvPr id="1" name=""/>
        <p:cNvGrpSpPr/>
        <p:nvPr/>
      </p:nvGrpSpPr>
      <p:grpSpPr>
        <a:xfrm>
          <a:off x="0" y="0"/>
          <a:ext cx="0" cy="0"/>
          <a:chOff x="0" y="0"/>
          <a:chExt cx="0" cy="0"/>
        </a:xfrm>
      </p:grpSpPr>
      <p:sp>
        <p:nvSpPr>
          <p:cNvPr id="1297" name="Title Text"/>
          <p:cNvSpPr txBox="1">
            <a:spLocks noGrp="1"/>
          </p:cNvSpPr>
          <p:nvPr>
            <p:ph type="title"/>
          </p:nvPr>
        </p:nvSpPr>
        <p:spPr>
          <a:xfrm>
            <a:off x="228600" y="201168"/>
            <a:ext cx="4114800" cy="855726"/>
          </a:xfrm>
          <a:prstGeom prst="rect">
            <a:avLst/>
          </a:prstGeom>
        </p:spPr>
        <p:txBody>
          <a:bodyPr>
            <a:normAutofit/>
          </a:bodyPr>
          <a:lstStyle>
            <a:lvl1pPr>
              <a:defRPr>
                <a:solidFill>
                  <a:srgbClr val="000000"/>
                </a:solidFill>
              </a:defRPr>
            </a:lvl1pPr>
          </a:lstStyle>
          <a:p>
            <a:r>
              <a:t>Title Text</a:t>
            </a:r>
          </a:p>
        </p:txBody>
      </p:sp>
      <p:sp>
        <p:nvSpPr>
          <p:cNvPr id="1298" name="Slide Number"/>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
        <p:nvSpPr>
          <p:cNvPr id="1299" name="Body Level One…"/>
          <p:cNvSpPr txBox="1">
            <a:spLocks noGrp="1"/>
          </p:cNvSpPr>
          <p:nvPr>
            <p:ph type="body" sz="half" idx="1"/>
          </p:nvPr>
        </p:nvSpPr>
        <p:spPr>
          <a:xfrm>
            <a:off x="228600" y="1143000"/>
            <a:ext cx="4114800" cy="3584448"/>
          </a:xfrm>
          <a:prstGeom prst="rect">
            <a:avLst/>
          </a:prstGeom>
        </p:spPr>
        <p:txBody>
          <a:bodyPr>
            <a:normAutofit/>
          </a:bodyPr>
          <a:lstStyle>
            <a:lvl1pPr>
              <a:spcBef>
                <a:spcPts val="0"/>
              </a:spcBef>
              <a:tabLst>
                <a:tab pos="4013200" algn="r"/>
              </a:tabLst>
              <a:defRPr sz="1100">
                <a:solidFill>
                  <a:srgbClr val="000000"/>
                </a:solidFill>
              </a:defRPr>
            </a:lvl1pPr>
            <a:lvl2pPr marL="135958" indent="-135958">
              <a:spcBef>
                <a:spcPts val="0"/>
              </a:spcBef>
              <a:tabLst>
                <a:tab pos="4013200" algn="r"/>
              </a:tabLst>
              <a:defRPr sz="1100">
                <a:solidFill>
                  <a:srgbClr val="000000"/>
                </a:solidFill>
              </a:defRPr>
            </a:lvl2pPr>
            <a:lvl3pPr marL="359795" indent="-135958">
              <a:spcBef>
                <a:spcPts val="0"/>
              </a:spcBef>
              <a:tabLst>
                <a:tab pos="4013200" algn="r"/>
              </a:tabLst>
              <a:defRPr sz="1100">
                <a:solidFill>
                  <a:srgbClr val="000000"/>
                </a:solidFill>
              </a:defRPr>
            </a:lvl3pPr>
            <a:lvl4pPr marL="589416" indent="-132216">
              <a:spcBef>
                <a:spcPts val="0"/>
              </a:spcBef>
              <a:tabLst>
                <a:tab pos="4013200" algn="r"/>
              </a:tabLst>
              <a:defRPr sz="1100">
                <a:solidFill>
                  <a:srgbClr val="000000"/>
                </a:solidFill>
              </a:defRPr>
            </a:lvl4pPr>
            <a:lvl5pPr marL="766195" indent="-135958">
              <a:spcBef>
                <a:spcPts val="0"/>
              </a:spcBef>
              <a:tabLst>
                <a:tab pos="4013200" algn="r"/>
              </a:tabLst>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570245034"/>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p:cSld name="Cover Slide">
    <p:bg>
      <p:bgPr>
        <a:solidFill>
          <a:schemeClr val="bg2"/>
        </a:solid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dirty="0"/>
              <a:t>IBM Cloud / DOC ID / Month XX, 2018 / © 2018 IBM Corporation</a:t>
            </a:r>
            <a:endParaRPr lang="en-US" dirty="0"/>
          </a:p>
        </p:txBody>
      </p:sp>
      <p:sp>
        <p:nvSpPr>
          <p:cNvPr id="4" name="Title 3"/>
          <p:cNvSpPr>
            <a:spLocks noGrp="1"/>
          </p:cNvSpPr>
          <p:nvPr>
            <p:ph type="title"/>
          </p:nvPr>
        </p:nvSpPr>
        <p:spPr>
          <a:xfrm>
            <a:off x="228600" y="203782"/>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302000" y="1467994"/>
            <a:ext cx="2555371" cy="2192783"/>
          </a:xfrm>
          <a:prstGeom prst="rect">
            <a:avLst/>
          </a:prstGeom>
        </p:spPr>
      </p:pic>
      <p:pic>
        <p:nvPicPr>
          <p:cNvPr id="8" name="Picture 7" descr="ibm_gry.png"/>
          <p:cNvPicPr>
            <a:picLocks noChangeAspect="1"/>
          </p:cNvPicPr>
          <p:nvPr userDrawn="1"/>
        </p:nvPicPr>
        <p:blipFill>
          <a:blip r:embed="rId4" cstate="screen">
            <a:biLevel thresh="75000"/>
            <a:extLst>
              <a:ext uri="{28A0092B-C50C-407E-A947-70E740481C1C}">
                <a14:useLocalDpi xmlns:a14="http://schemas.microsoft.com/office/drawing/2010/main"/>
              </a:ext>
            </a:extLst>
          </a:blip>
          <a:stretch>
            <a:fillRect/>
          </a:stretch>
        </p:blipFill>
        <p:spPr>
          <a:xfrm>
            <a:off x="8393812" y="240046"/>
            <a:ext cx="521589" cy="211471"/>
          </a:xfrm>
          <a:prstGeom prst="rect">
            <a:avLst/>
          </a:prstGeom>
        </p:spPr>
      </p:pic>
      <p:pic>
        <p:nvPicPr>
          <p:cNvPr id="9" name="Picture 8"/>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7410685" y="4584701"/>
            <a:ext cx="1620427" cy="470448"/>
          </a:xfrm>
          <a:prstGeom prst="rect">
            <a:avLst/>
          </a:prstGeom>
        </p:spPr>
      </p:pic>
    </p:spTree>
    <p:extLst>
      <p:ext uri="{BB962C8B-B14F-4D97-AF65-F5344CB8AC3E}">
        <p14:creationId xmlns:p14="http://schemas.microsoft.com/office/powerpoint/2010/main" val="422438603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dirty="0"/>
              <a:t>IBM Cloud / DOC ID / Month XX, 2018 / © 2018 IBM Corporation</a:t>
            </a:r>
            <a:endParaRPr lang="en-US" dirty="0"/>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‹N°›</a:t>
            </a:fld>
            <a:endParaRPr lang="en-US" dirty="0"/>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784638172"/>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076" algn="dec"/>
              </a:tabLst>
              <a:defRPr/>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076"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1100"/>
              </a:spcBef>
              <a:spcAft>
                <a:spcPts val="0"/>
              </a:spcAft>
              <a:buClrTx/>
              <a:buSzTx/>
              <a:buFont typeface="Arial"/>
              <a:buNone/>
              <a:tabLst>
                <a:tab pos="40232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931114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IBM Cloud / DOC ID / Month XX, 2018 / © 2018 IBM Corporation</a:t>
            </a:r>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521041522"/>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3"/>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IBM Cloud / DOC ID / Month XX, 2018 / © 2018 IBM Corporation</a:t>
            </a:r>
            <a:endParaRPr lang="en-US" dirty="0"/>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dirty="0"/>
              <a:t>Drag picture to placeholder or click icon to add</a:t>
            </a:r>
          </a:p>
        </p:txBody>
      </p:sp>
    </p:spTree>
    <p:extLst>
      <p:ext uri="{BB962C8B-B14F-4D97-AF65-F5344CB8AC3E}">
        <p14:creationId xmlns:p14="http://schemas.microsoft.com/office/powerpoint/2010/main" val="2963476572"/>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7"/>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Tree>
    <p:extLst>
      <p:ext uri="{BB962C8B-B14F-4D97-AF65-F5344CB8AC3E}">
        <p14:creationId xmlns:p14="http://schemas.microsoft.com/office/powerpoint/2010/main" val="387844135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5187462" cy="4520805"/>
          </a:xfrm>
        </p:spPr>
        <p:txBody>
          <a:bodyPr/>
          <a:lstStyle>
            <a:lvl1pPr marL="117472" indent="-117472">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dirty="0"/>
              <a:t>IBM Cloud / DOC ID / Month XX, 2018 / © 2018 IBM Corporation</a:t>
            </a:r>
            <a:endParaRPr lang="en-US" dirty="0"/>
          </a:p>
        </p:txBody>
      </p:sp>
    </p:spTree>
    <p:extLst>
      <p:ext uri="{BB962C8B-B14F-4D97-AF65-F5344CB8AC3E}">
        <p14:creationId xmlns:p14="http://schemas.microsoft.com/office/powerpoint/2010/main" val="246009612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4"/>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93305993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8" name="Text Placeholder 7"/>
          <p:cNvSpPr>
            <a:spLocks noGrp="1"/>
          </p:cNvSpPr>
          <p:nvPr>
            <p:ph type="body" sz="quarter" idx="12"/>
          </p:nvPr>
        </p:nvSpPr>
        <p:spPr>
          <a:xfrm>
            <a:off x="228600" y="1124713"/>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3"/>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2863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2021476841"/>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1"/>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606308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Content Placeholder 5"/>
          <p:cNvSpPr>
            <a:spLocks noGrp="1"/>
          </p:cNvSpPr>
          <p:nvPr>
            <p:ph sz="quarter" idx="12"/>
          </p:nvPr>
        </p:nvSpPr>
        <p:spPr>
          <a:xfrm>
            <a:off x="228600" y="995519"/>
            <a:ext cx="4114800" cy="3687607"/>
          </a:xfrm>
        </p:spPr>
        <p:txBody>
          <a:bodyPr/>
          <a:lstStyle>
            <a:lvl1pPr>
              <a:defRPr sz="2400"/>
            </a:lvl1pPr>
          </a:lstStyle>
          <a:p>
            <a:pPr lvl="0"/>
            <a:r>
              <a:rPr lang="en-US" dirty="0"/>
              <a:t>Click to edit Master text styles</a:t>
            </a:r>
          </a:p>
        </p:txBody>
      </p:sp>
      <p:sp>
        <p:nvSpPr>
          <p:cNvPr id="8" name="Content Placeholder 7"/>
          <p:cNvSpPr>
            <a:spLocks noGrp="1"/>
          </p:cNvSpPr>
          <p:nvPr>
            <p:ph sz="quarter" idx="13"/>
          </p:nvPr>
        </p:nvSpPr>
        <p:spPr>
          <a:xfrm>
            <a:off x="4800600" y="1116649"/>
            <a:ext cx="4114800" cy="3566477"/>
          </a:xfrm>
        </p:spPr>
        <p:txBody>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402549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4800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70"/>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430840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1"/>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66359454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7" name="Text Placeholder 6"/>
          <p:cNvSpPr>
            <a:spLocks noGrp="1"/>
          </p:cNvSpPr>
          <p:nvPr>
            <p:ph type="body" sz="quarter" idx="14"/>
          </p:nvPr>
        </p:nvSpPr>
        <p:spPr>
          <a:xfrm>
            <a:off x="228600" y="1097280"/>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80"/>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p:cNvSpPr>
            <a:spLocks noGrp="1"/>
          </p:cNvSpPr>
          <p:nvPr>
            <p:ph type="pic" sz="quarter" idx="16"/>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374400332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4800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5833480"/>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dirty="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4800600" y="1124713"/>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9"/>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2485579946"/>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8" name="Picture Placeholder 7"/>
          <p:cNvSpPr>
            <a:spLocks noGrp="1"/>
          </p:cNvSpPr>
          <p:nvPr>
            <p:ph type="pic" sz="quarter" idx="15"/>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150575361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9"/>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Tree>
    <p:extLst>
      <p:ext uri="{BB962C8B-B14F-4D97-AF65-F5344CB8AC3E}">
        <p14:creationId xmlns:p14="http://schemas.microsoft.com/office/powerpoint/2010/main" val="183965662"/>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Tree>
    <p:extLst>
      <p:ext uri="{BB962C8B-B14F-4D97-AF65-F5344CB8AC3E}">
        <p14:creationId xmlns:p14="http://schemas.microsoft.com/office/powerpoint/2010/main" val="676314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176997114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12" name="Text Placeholder 11"/>
          <p:cNvSpPr>
            <a:spLocks noGrp="1"/>
          </p:cNvSpPr>
          <p:nvPr>
            <p:ph type="body" sz="quarter" idx="13"/>
          </p:nvPr>
        </p:nvSpPr>
        <p:spPr>
          <a:xfrm>
            <a:off x="228600" y="192025"/>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73022665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IBM Cloud / DOC ID / Month XX, 2018 / © 2018 IBM Corporation</a:t>
            </a:r>
            <a:endParaRPr lang="en-US" dirty="0"/>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0"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339478040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dirty="0"/>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2"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IBM Cloud / DOC ID / Month XX, 2018 / © 2018 IBM Corporation</a:t>
            </a:r>
            <a:endParaRPr lang="en-US" dirty="0"/>
          </a:p>
        </p:txBody>
      </p:sp>
      <p:sp>
        <p:nvSpPr>
          <p:cNvPr id="6" name="Title 5"/>
          <p:cNvSpPr>
            <a:spLocks noGrp="1"/>
          </p:cNvSpPr>
          <p:nvPr>
            <p:ph type="title"/>
          </p:nvPr>
        </p:nvSpPr>
        <p:spPr>
          <a:xfrm>
            <a:off x="0"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8235599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itle 5"/>
          <p:cNvSpPr>
            <a:spLocks noGrp="1"/>
          </p:cNvSpPr>
          <p:nvPr>
            <p:ph type="title"/>
          </p:nvPr>
        </p:nvSpPr>
        <p:spPr>
          <a:xfrm>
            <a:off x="0"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50561603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IBM Cloud / DOC ID / Month XX, 2018 / © 2018 IBM Corporation</a:t>
            </a:r>
            <a:endParaRPr lang="en-US" dirty="0"/>
          </a:p>
        </p:txBody>
      </p:sp>
    </p:spTree>
    <p:extLst>
      <p:ext uri="{BB962C8B-B14F-4D97-AF65-F5344CB8AC3E}">
        <p14:creationId xmlns:p14="http://schemas.microsoft.com/office/powerpoint/2010/main" val="2444139251"/>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dirty="0"/>
              <a:t>IBM Cloud / DOC ID / Month XX, 2018 / © 2018 IBM Corporation</a:t>
            </a:r>
            <a:endParaRPr lang="en-US" dirty="0"/>
          </a:p>
        </p:txBody>
      </p:sp>
    </p:spTree>
    <p:extLst>
      <p:ext uri="{BB962C8B-B14F-4D97-AF65-F5344CB8AC3E}">
        <p14:creationId xmlns:p14="http://schemas.microsoft.com/office/powerpoint/2010/main" val="1681656107"/>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228600" y="1097281"/>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2756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1"/>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527395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7" name="Text Placeholder 6"/>
          <p:cNvSpPr>
            <a:spLocks noGrp="1"/>
          </p:cNvSpPr>
          <p:nvPr>
            <p:ph type="body" sz="quarter" idx="12"/>
          </p:nvPr>
        </p:nvSpPr>
        <p:spPr>
          <a:xfrm>
            <a:off x="228600" y="1116489"/>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57400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dirty="0"/>
              <a:t>Drag picture to placeholder or click icon to add</a:t>
            </a:r>
          </a:p>
        </p:txBody>
      </p:sp>
    </p:spTree>
    <p:extLst>
      <p:ext uri="{BB962C8B-B14F-4D97-AF65-F5344CB8AC3E}">
        <p14:creationId xmlns:p14="http://schemas.microsoft.com/office/powerpoint/2010/main" val="22512502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6158938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2" indent="-117472">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0628372"/>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228600" y="192025"/>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6"/>
            <a:ext cx="6400800" cy="4597400"/>
          </a:xfrm>
        </p:spPr>
        <p:txBody>
          <a:bodyPr/>
          <a:lstStyle/>
          <a:p>
            <a:r>
              <a:rPr lang="en-US" dirty="0"/>
              <a:t>Click icon to add table</a:t>
            </a:r>
          </a:p>
        </p:txBody>
      </p:sp>
    </p:spTree>
    <p:extLst>
      <p:ext uri="{BB962C8B-B14F-4D97-AF65-F5344CB8AC3E}">
        <p14:creationId xmlns:p14="http://schemas.microsoft.com/office/powerpoint/2010/main" val="2803327481"/>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Tree>
    <p:extLst>
      <p:ext uri="{BB962C8B-B14F-4D97-AF65-F5344CB8AC3E}">
        <p14:creationId xmlns:p14="http://schemas.microsoft.com/office/powerpoint/2010/main" val="234978711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68480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076" algn="dec"/>
              </a:tabLst>
              <a:defRPr sz="1100"/>
            </a:lvl1pPr>
            <a:lvl2pPr marL="173034" indent="-173034">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189" rtl="0" eaLnBrk="1" fontAlgn="auto" latinLnBrk="0" hangingPunct="1">
              <a:lnSpc>
                <a:spcPct val="100000"/>
              </a:lnSpc>
              <a:spcBef>
                <a:spcPts val="0"/>
              </a:spcBef>
              <a:spcAft>
                <a:spcPts val="0"/>
              </a:spcAft>
              <a:buClrTx/>
              <a:buSzTx/>
              <a:buFont typeface="Arial"/>
              <a:buNone/>
              <a:tabLst>
                <a:tab pos="4023260" algn="r"/>
              </a:tabLst>
              <a:defRPr/>
            </a:pPr>
            <a:r>
              <a:rPr lang="en-US" dirty="0"/>
              <a:t>Click to edit Master text styles</a:t>
            </a:r>
          </a:p>
        </p:txBody>
      </p:sp>
    </p:spTree>
    <p:extLst>
      <p:ext uri="{BB962C8B-B14F-4D97-AF65-F5344CB8AC3E}">
        <p14:creationId xmlns:p14="http://schemas.microsoft.com/office/powerpoint/2010/main" val="381415488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dirty="0"/>
          </a:p>
        </p:txBody>
      </p:sp>
      <p:sp>
        <p:nvSpPr>
          <p:cNvPr id="4" name="Footer Placeholder 3"/>
          <p:cNvSpPr>
            <a:spLocks noGrp="1"/>
          </p:cNvSpPr>
          <p:nvPr>
            <p:ph type="ftr" sz="quarter" idx="11"/>
          </p:nvPr>
        </p:nvSpPr>
        <p:spPr/>
        <p:txBody>
          <a:bodyPr/>
          <a:lstStyle/>
          <a:p>
            <a:r>
              <a:rPr lang="de-DE" dirty="0"/>
              <a:t>IBM Cloud / DOC ID / Month XX, 2018 / © 2018 IBM Corporation</a:t>
            </a:r>
            <a:endParaRPr lang="en-US" dirty="0"/>
          </a:p>
        </p:txBody>
      </p:sp>
      <p:pic>
        <p:nvPicPr>
          <p:cNvPr id="5" name="Picture 4" descr="ibm_gry.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1"/>
            <a:ext cx="1297608" cy="526097"/>
          </a:xfrm>
          <a:prstGeom prst="rect">
            <a:avLst/>
          </a:prstGeom>
        </p:spPr>
      </p:pic>
    </p:spTree>
    <p:extLst>
      <p:ext uri="{BB962C8B-B14F-4D97-AF65-F5344CB8AC3E}">
        <p14:creationId xmlns:p14="http://schemas.microsoft.com/office/powerpoint/2010/main" val="2453021131"/>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Theme 6A">
    <p:spTree>
      <p:nvGrpSpPr>
        <p:cNvPr id="1" name=""/>
        <p:cNvGrpSpPr/>
        <p:nvPr/>
      </p:nvGrpSpPr>
      <p:grpSpPr>
        <a:xfrm>
          <a:off x="0" y="0"/>
          <a:ext cx="0" cy="0"/>
          <a:chOff x="0" y="0"/>
          <a:chExt cx="0" cy="0"/>
        </a:xfrm>
      </p:grpSpPr>
      <p:pic>
        <p:nvPicPr>
          <p:cNvPr id="8" name="IBM_THink__0012_Theme-06-Comp-Blue-Cam-01.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spTree>
    <p:extLst>
      <p:ext uri="{BB962C8B-B14F-4D97-AF65-F5344CB8AC3E}">
        <p14:creationId xmlns:p14="http://schemas.microsoft.com/office/powerpoint/2010/main" val="293210122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Theme 6B">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pic>
        <p:nvPicPr>
          <p:cNvPr id="4" name="IBM_THink__0013_Theme-06-Comp-Blue-Cam-02.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115438810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p:cSld name="1_Cover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2932" y="216481"/>
            <a:ext cx="1297868" cy="179016"/>
          </a:xfrm>
          <a:prstGeom prst="rect">
            <a:avLst/>
          </a:prstGeom>
        </p:spPr>
      </p:pic>
      <p:sp>
        <p:nvSpPr>
          <p:cNvPr id="2" name="Footer Placeholder 1"/>
          <p:cNvSpPr>
            <a:spLocks noGrp="1"/>
          </p:cNvSpPr>
          <p:nvPr>
            <p:ph type="ftr" sz="quarter" idx="10"/>
          </p:nvPr>
        </p:nvSpPr>
        <p:spPr>
          <a:xfrm>
            <a:off x="228600" y="4828032"/>
            <a:ext cx="6400800" cy="137160"/>
          </a:xfrm>
        </p:spPr>
        <p:txBody>
          <a:bodyPr/>
          <a:lstStyle>
            <a:lvl1pPr>
              <a:defRPr>
                <a:solidFill>
                  <a:srgbClr val="FFFFFF"/>
                </a:solidFill>
              </a:defRPr>
            </a:lvl1pPr>
          </a:lstStyle>
          <a:p>
            <a:r>
              <a:rPr lang="de-DE"/>
              <a:t>Think 2018 / DOC ID / Month XX, 2018 / © 2018 IBM Corporation</a:t>
            </a:r>
            <a:endParaRPr lang="en-US"/>
          </a:p>
        </p:txBody>
      </p:sp>
      <p:sp>
        <p:nvSpPr>
          <p:cNvPr id="4" name="Title 3"/>
          <p:cNvSpPr>
            <a:spLocks noGrp="1"/>
          </p:cNvSpPr>
          <p:nvPr>
            <p:ph type="title"/>
          </p:nvPr>
        </p:nvSpPr>
        <p:spPr>
          <a:xfrm>
            <a:off x="228600" y="203782"/>
            <a:ext cx="4114801" cy="4479344"/>
          </a:xfrm>
        </p:spPr>
        <p:txBody>
          <a:bodyPr vert="horz" lIns="0" tIns="0" rIns="0" bIns="0" rtlCol="0" anchor="t" anchorCtr="0">
            <a:noAutofit/>
          </a:bodyPr>
          <a:lstStyle>
            <a:lvl1pPr>
              <a:defRPr lang="en-US" sz="1800" b="0" dirty="0">
                <a:solidFill>
                  <a:srgbClr val="FFFFFF"/>
                </a:solidFill>
              </a:defRPr>
            </a:lvl1pPr>
          </a:lstStyle>
          <a:p>
            <a:pPr lvl="0"/>
            <a:r>
              <a:rPr lang="en-US"/>
              <a:t>Click to edit Master title style</a:t>
            </a:r>
            <a:endParaRPr lang="en-US" dirty="0"/>
          </a:p>
        </p:txBody>
      </p:sp>
      <p:pic>
        <p:nvPicPr>
          <p:cNvPr id="9" name="Picture 8" descr="ibm_gry.png"/>
          <p:cNvPicPr>
            <a:picLocks noChangeAspect="1"/>
          </p:cNvPicPr>
          <p:nvPr userDrawn="1"/>
        </p:nvPicPr>
        <p:blipFill>
          <a:blip r:embed="rId4" cstate="screen">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tretch>
            <a:fillRect/>
          </a:stretch>
        </p:blipFill>
        <p:spPr>
          <a:xfrm>
            <a:off x="8393812" y="4705335"/>
            <a:ext cx="521589" cy="211471"/>
          </a:xfrm>
          <a:prstGeom prst="rect">
            <a:avLst/>
          </a:prstGeom>
        </p:spPr>
      </p:pic>
    </p:spTree>
    <p:extLst>
      <p:ext uri="{BB962C8B-B14F-4D97-AF65-F5344CB8AC3E}">
        <p14:creationId xmlns:p14="http://schemas.microsoft.com/office/powerpoint/2010/main" val="384748399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
            <a:ext cx="9144000" cy="5143500"/>
          </a:xfrm>
          <a:prstGeom prst="rect">
            <a:avLst/>
          </a:prstGeom>
        </p:spPr>
      </p:pic>
      <p:sp>
        <p:nvSpPr>
          <p:cNvPr id="2" name="Footer Placeholder 1"/>
          <p:cNvSpPr>
            <a:spLocks noGrp="1"/>
          </p:cNvSpPr>
          <p:nvPr>
            <p:ph type="ftr" sz="quarter" idx="10"/>
          </p:nvPr>
        </p:nvSpPr>
        <p:spPr>
          <a:xfrm>
            <a:off x="228600" y="4828032"/>
            <a:ext cx="6400800" cy="137160"/>
          </a:xfrm>
        </p:spPr>
        <p:txBody>
          <a:bodyPr/>
          <a:lstStyle>
            <a:lvl1pPr>
              <a:defRPr>
                <a:solidFill>
                  <a:srgbClr val="FFFFFF"/>
                </a:solidFill>
              </a:defRPr>
            </a:lvl1pPr>
          </a:lstStyle>
          <a:p>
            <a:r>
              <a:rPr lang="de-DE"/>
              <a:t>Think 2018 / DOC ID / Month XX, 2018 / © 2018 IBM Corporation</a:t>
            </a:r>
            <a:endParaRPr lang="en-US"/>
          </a:p>
        </p:txBody>
      </p:sp>
      <p:sp>
        <p:nvSpPr>
          <p:cNvPr id="4" name="Title 3"/>
          <p:cNvSpPr>
            <a:spLocks noGrp="1"/>
          </p:cNvSpPr>
          <p:nvPr>
            <p:ph type="title"/>
          </p:nvPr>
        </p:nvSpPr>
        <p:spPr>
          <a:xfrm>
            <a:off x="228600" y="203782"/>
            <a:ext cx="4114801" cy="4479344"/>
          </a:xfrm>
        </p:spPr>
        <p:txBody>
          <a:bodyPr vert="horz" lIns="0" tIns="0" rIns="0" bIns="0" rtlCol="0" anchor="t" anchorCtr="0">
            <a:noAutofit/>
          </a:bodyPr>
          <a:lstStyle>
            <a:lvl1pPr>
              <a:defRPr lang="en-US" sz="1800" b="0" dirty="0">
                <a:solidFill>
                  <a:srgbClr val="FFFFFF"/>
                </a:solidFill>
              </a:defRPr>
            </a:lvl1pPr>
          </a:lstStyle>
          <a:p>
            <a:pPr lvl="0"/>
            <a:r>
              <a:rPr lang="en-US" dirty="0"/>
              <a:t>Click to edit Master title style</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22932" y="216481"/>
            <a:ext cx="1297868" cy="179016"/>
          </a:xfrm>
          <a:prstGeom prst="rect">
            <a:avLst/>
          </a:prstGeom>
        </p:spPr>
      </p:pic>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93812" y="4705351"/>
            <a:ext cx="521589" cy="211455"/>
          </a:xfrm>
          <a:prstGeom prst="rect">
            <a:avLst/>
          </a:prstGeom>
        </p:spPr>
      </p:pic>
    </p:spTree>
    <p:extLst>
      <p:ext uri="{BB962C8B-B14F-4D97-AF65-F5344CB8AC3E}">
        <p14:creationId xmlns:p14="http://schemas.microsoft.com/office/powerpoint/2010/main" val="635810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 DOC ID / Month XX, 2018 / © 2018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0" i="0" baseline="0">
                <a:solidFill>
                  <a:schemeClr val="bg2"/>
                </a:solidFill>
                <a:latin typeface="Arial" charset="0"/>
                <a:ea typeface="Arial" charset="0"/>
                <a:cs typeface="Arial" charset="0"/>
              </a:defRPr>
            </a:lvl1pPr>
          </a:lstStyle>
          <a:p>
            <a:pPr lvl="0"/>
            <a:r>
              <a:rPr lang="en-US"/>
              <a:t>Click to edit Master text styles</a:t>
            </a:r>
          </a:p>
        </p:txBody>
      </p:sp>
    </p:spTree>
    <p:extLst>
      <p:ext uri="{BB962C8B-B14F-4D97-AF65-F5344CB8AC3E}">
        <p14:creationId xmlns:p14="http://schemas.microsoft.com/office/powerpoint/2010/main" val="12593042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61835002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Theme 6C">
    <p:spTree>
      <p:nvGrpSpPr>
        <p:cNvPr id="1" name=""/>
        <p:cNvGrpSpPr/>
        <p:nvPr/>
      </p:nvGrpSpPr>
      <p:grpSpPr>
        <a:xfrm>
          <a:off x="0" y="0"/>
          <a:ext cx="0" cy="0"/>
          <a:chOff x="0" y="0"/>
          <a:chExt cx="0" cy="0"/>
        </a:xfrm>
      </p:grpSpPr>
      <p:pic>
        <p:nvPicPr>
          <p:cNvPr id="8" name="IBM_THink__0012_Theme-06-Comp-Blue-Cam-01.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spTree>
    <p:extLst>
      <p:ext uri="{BB962C8B-B14F-4D97-AF65-F5344CB8AC3E}">
        <p14:creationId xmlns:p14="http://schemas.microsoft.com/office/powerpoint/2010/main" val="227346722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Theme 6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5143500"/>
            <a:ext cx="6400800" cy="137160"/>
          </a:xfrm>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pic>
        <p:nvPicPr>
          <p:cNvPr id="4" name="IBM_THink__0013_Theme-06-Comp-Blue-Cam-02.tif.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Tree>
    <p:extLst>
      <p:ext uri="{BB962C8B-B14F-4D97-AF65-F5344CB8AC3E}">
        <p14:creationId xmlns:p14="http://schemas.microsoft.com/office/powerpoint/2010/main" val="69436994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Photo_full bleed">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5" name="Picture Placeholder 5"/>
          <p:cNvSpPr>
            <a:spLocks noGrp="1"/>
          </p:cNvSpPr>
          <p:nvPr>
            <p:ph type="pic" sz="quarter" idx="13"/>
          </p:nvPr>
        </p:nvSpPr>
        <p:spPr>
          <a:xfrm>
            <a:off x="0" y="0"/>
            <a:ext cx="9144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038311766"/>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2 Photos">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5" name="Picture Placeholder 5"/>
          <p:cNvSpPr>
            <a:spLocks noGrp="1"/>
          </p:cNvSpPr>
          <p:nvPr>
            <p:ph type="pic" sz="quarter" idx="13"/>
          </p:nvPr>
        </p:nvSpPr>
        <p:spPr>
          <a:xfrm>
            <a:off x="0" y="0"/>
            <a:ext cx="4572000" cy="5143500"/>
          </a:xfrm>
        </p:spPr>
        <p:txBody>
          <a:bodyPr vert="horz" lIns="0" tIns="0" rIns="0" bIns="0" rtlCol="0">
            <a:noAutofit/>
          </a:bodyPr>
          <a:lstStyle>
            <a:lvl1pPr>
              <a:defRPr lang="en-US" sz="1600">
                <a:solidFill>
                  <a:schemeClr val="bg2"/>
                </a:solidFill>
              </a:defRPr>
            </a:lvl1pPr>
          </a:lstStyle>
          <a:p>
            <a:pPr lvl="0"/>
            <a:r>
              <a:rPr lang="en-US"/>
              <a:t>Drag picture to placeholder or click icon to add</a:t>
            </a:r>
          </a:p>
        </p:txBody>
      </p:sp>
      <p:sp>
        <p:nvSpPr>
          <p:cNvPr id="6" name="Picture Placeholder 5"/>
          <p:cNvSpPr>
            <a:spLocks noGrp="1"/>
          </p:cNvSpPr>
          <p:nvPr>
            <p:ph type="pic" sz="quarter" idx="14"/>
          </p:nvPr>
        </p:nvSpPr>
        <p:spPr>
          <a:xfrm>
            <a:off x="4572000" y="0"/>
            <a:ext cx="4572000" cy="5143500"/>
          </a:xfrm>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79885939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T6_Copy + half-image_Gray70_R">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4114800" cy="443198"/>
          </a:xfrm>
        </p:spPr>
        <p:txBody>
          <a:bodyPr>
            <a:spAutoFit/>
          </a:bodyPr>
          <a:lstStyle>
            <a:lvl1pPr marL="0" marR="0" indent="0" algn="l" defTabSz="457189" rtl="0" eaLnBrk="1" fontAlgn="auto" latinLnBrk="0" hangingPunct="1">
              <a:lnSpc>
                <a:spcPct val="90000"/>
              </a:lnSpc>
              <a:spcBef>
                <a:spcPct val="0"/>
              </a:spcBef>
              <a:spcAft>
                <a:spcPts val="0"/>
              </a:spcAft>
              <a:buClrTx/>
              <a:buSzTx/>
              <a:buFontTx/>
              <a:buNone/>
              <a:tabLst/>
              <a:defRPr sz="3200" baseline="0">
                <a:solidFill>
                  <a:schemeClr val="bg2"/>
                </a:solidFill>
              </a:defRPr>
            </a:lvl1pPr>
          </a:lstStyle>
          <a:p>
            <a:r>
              <a:rPr lang="en-US" dirty="0"/>
              <a:t>32pt title</a:t>
            </a:r>
          </a:p>
        </p:txBody>
      </p:sp>
      <p:sp>
        <p:nvSpPr>
          <p:cNvPr id="10" name="Text Placeholder 6"/>
          <p:cNvSpPr>
            <a:spLocks noGrp="1"/>
          </p:cNvSpPr>
          <p:nvPr>
            <p:ph type="body" sz="quarter" idx="16"/>
          </p:nvPr>
        </p:nvSpPr>
        <p:spPr>
          <a:xfrm>
            <a:off x="228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1689421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T6_Copy + half-image_Gray70_L">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4800600" y="192025"/>
            <a:ext cx="4114800" cy="443198"/>
          </a:xfrm>
        </p:spPr>
        <p:txBody>
          <a:bodyPr>
            <a:spAutoFit/>
          </a:bodyPr>
          <a:lstStyle>
            <a:lvl1pPr>
              <a:defRPr sz="3200">
                <a:solidFill>
                  <a:schemeClr val="bg2"/>
                </a:solidFill>
              </a:defRPr>
            </a:lvl1pPr>
          </a:lstStyle>
          <a:p>
            <a:r>
              <a:rPr lang="en-US" dirty="0"/>
              <a:t>32pt title</a:t>
            </a:r>
          </a:p>
        </p:txBody>
      </p:sp>
      <p:sp>
        <p:nvSpPr>
          <p:cNvPr id="10" name="Text Placeholder 6"/>
          <p:cNvSpPr>
            <a:spLocks noGrp="1"/>
          </p:cNvSpPr>
          <p:nvPr>
            <p:ph type="body" sz="quarter" idx="16"/>
          </p:nvPr>
        </p:nvSpPr>
        <p:spPr>
          <a:xfrm>
            <a:off x="4800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48512275"/>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T6_Copy + half-image_BLUE right">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4800600" y="192025"/>
            <a:ext cx="4114800" cy="443198"/>
          </a:xfrm>
        </p:spPr>
        <p:txBody>
          <a:bodyPr>
            <a:spAutoFit/>
          </a:bodyPr>
          <a:lstStyle>
            <a:lvl1pPr>
              <a:defRPr sz="3200">
                <a:solidFill>
                  <a:schemeClr val="bg2"/>
                </a:solidFill>
              </a:defRPr>
            </a:lvl1pPr>
          </a:lstStyle>
          <a:p>
            <a:r>
              <a:rPr lang="en-US" dirty="0"/>
              <a:t>32pt title</a:t>
            </a:r>
          </a:p>
        </p:txBody>
      </p:sp>
      <p:sp>
        <p:nvSpPr>
          <p:cNvPr id="10" name="Text Placeholder 6"/>
          <p:cNvSpPr>
            <a:spLocks noGrp="1"/>
          </p:cNvSpPr>
          <p:nvPr>
            <p:ph type="body" sz="quarter" idx="16"/>
          </p:nvPr>
        </p:nvSpPr>
        <p:spPr>
          <a:xfrm>
            <a:off x="4800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010771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T6_Copy + half-image_BLUE left">
    <p:bg>
      <p:bgPr>
        <a:solidFill>
          <a:srgbClr val="EBEBEB"/>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chemeClr val="tx1"/>
          </a:solidFill>
        </p:spPr>
        <p:txBody>
          <a:bodyPr wrap="square" lIns="0" tIns="0" rIns="0" bIns="0" rtlCol="0" anchor="ctr">
            <a:noAutofit/>
          </a:bodyPr>
          <a:lstStyle/>
          <a:p>
            <a:pPr lvl="0"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4114800" cy="443198"/>
          </a:xfrm>
        </p:spPr>
        <p:txBody>
          <a:bodyPr>
            <a:spAutoFit/>
          </a:bodyPr>
          <a:lstStyle>
            <a:lvl1pPr marL="0" marR="0" indent="0" algn="l" defTabSz="457189" rtl="0" eaLnBrk="1" fontAlgn="auto" latinLnBrk="0" hangingPunct="1">
              <a:lnSpc>
                <a:spcPct val="90000"/>
              </a:lnSpc>
              <a:spcBef>
                <a:spcPct val="0"/>
              </a:spcBef>
              <a:spcAft>
                <a:spcPts val="0"/>
              </a:spcAft>
              <a:buClrTx/>
              <a:buSzTx/>
              <a:buFontTx/>
              <a:buNone/>
              <a:tabLst/>
              <a:defRPr sz="3200" baseline="0">
                <a:solidFill>
                  <a:schemeClr val="bg2"/>
                </a:solidFill>
              </a:defRPr>
            </a:lvl1pPr>
          </a:lstStyle>
          <a:p>
            <a:r>
              <a:rPr lang="en-US" dirty="0"/>
              <a:t>32pt title</a:t>
            </a:r>
          </a:p>
        </p:txBody>
      </p:sp>
      <p:sp>
        <p:nvSpPr>
          <p:cNvPr id="10" name="Text Placeholder 6"/>
          <p:cNvSpPr>
            <a:spLocks noGrp="1"/>
          </p:cNvSpPr>
          <p:nvPr>
            <p:ph type="body" sz="quarter" idx="16"/>
          </p:nvPr>
        </p:nvSpPr>
        <p:spPr>
          <a:xfrm>
            <a:off x="228600" y="530353"/>
            <a:ext cx="4114800" cy="2323713"/>
          </a:xfrm>
        </p:spPr>
        <p:txBody>
          <a:bodyPr vert="horz" lIns="0" tIns="365760" rIns="0" bIns="0" rtlCol="0">
            <a:spAutoFit/>
          </a:bodyPr>
          <a:lstStyle>
            <a:lvl1pPr>
              <a:defRPr lang="en-US" sz="2400" dirty="0" smtClean="0">
                <a:solidFill>
                  <a:schemeClr val="bg2"/>
                </a:solidFill>
              </a:defRPr>
            </a:lvl1pPr>
            <a:lvl2pPr>
              <a:defRPr lang="en-US" sz="2400" dirty="0" smtClean="0">
                <a:solidFill>
                  <a:schemeClr val="bg2"/>
                </a:solidFill>
              </a:defRPr>
            </a:lvl2pPr>
            <a:lvl3pPr>
              <a:defRPr lang="en-US" sz="2200" dirty="0" smtClean="0">
                <a:solidFill>
                  <a:schemeClr val="bg2"/>
                </a:solidFill>
              </a:defRPr>
            </a:lvl3pPr>
            <a:lvl4pPr>
              <a:defRPr lang="en-US" sz="2200" dirty="0" smtClean="0">
                <a:solidFill>
                  <a:schemeClr val="bg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04601840"/>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T6_Copy + half-image_Righ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4114800" cy="443198"/>
          </a:xfrm>
        </p:spPr>
        <p:txBody>
          <a:bodyPr>
            <a:spAutoFit/>
          </a:bodyPr>
          <a:lstStyle>
            <a:lvl1pPr marL="0" marR="0" indent="0" algn="l" defTabSz="457189" rtl="0" eaLnBrk="1" fontAlgn="auto" latinLnBrk="0" hangingPunct="1">
              <a:lnSpc>
                <a:spcPct val="90000"/>
              </a:lnSpc>
              <a:spcBef>
                <a:spcPct val="0"/>
              </a:spcBef>
              <a:spcAft>
                <a:spcPts val="0"/>
              </a:spcAft>
              <a:buClrTx/>
              <a:buSzTx/>
              <a:buFontTx/>
              <a:buNone/>
              <a:tabLst/>
              <a:defRPr sz="3200" baseline="0">
                <a:solidFill>
                  <a:schemeClr val="tx1"/>
                </a:solidFill>
              </a:defRPr>
            </a:lvl1pPr>
          </a:lstStyle>
          <a:p>
            <a:r>
              <a:rPr lang="en-US" dirty="0"/>
              <a:t>32pt title</a:t>
            </a:r>
          </a:p>
        </p:txBody>
      </p:sp>
      <p:sp>
        <p:nvSpPr>
          <p:cNvPr id="10" name="Text Placeholder 6"/>
          <p:cNvSpPr>
            <a:spLocks noGrp="1"/>
          </p:cNvSpPr>
          <p:nvPr>
            <p:ph type="body" sz="quarter" idx="16"/>
          </p:nvPr>
        </p:nvSpPr>
        <p:spPr>
          <a:xfrm>
            <a:off x="228600" y="530353"/>
            <a:ext cx="4114800" cy="2323713"/>
          </a:xfrm>
        </p:spPr>
        <p:txBody>
          <a:bodyPr vert="horz" lIns="0" tIns="365760" rIns="0" bIns="0" rtlCol="0">
            <a:spAutoFit/>
          </a:bodyPr>
          <a:lstStyle>
            <a:lvl1pPr>
              <a:defRPr lang="en-US" sz="2400" dirty="0" smtClean="0">
                <a:solidFill>
                  <a:schemeClr val="tx1"/>
                </a:solidFill>
              </a:defRPr>
            </a:lvl1pPr>
            <a:lvl2pPr>
              <a:defRPr lang="en-US" sz="2400" dirty="0" smtClean="0">
                <a:solidFill>
                  <a:schemeClr val="tx1"/>
                </a:solidFill>
              </a:defRPr>
            </a:lvl2pPr>
            <a:lvl3pPr>
              <a:defRPr lang="en-US" sz="2200" dirty="0" smtClean="0">
                <a:solidFill>
                  <a:schemeClr val="tx1"/>
                </a:solidFill>
              </a:defRPr>
            </a:lvl3pPr>
            <a:lvl4pPr>
              <a:defRPr lang="en-US" sz="2200" dirty="0" smtClean="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53217212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T6_Copy + half-image_Lef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4800600" y="192025"/>
            <a:ext cx="4114800" cy="443198"/>
          </a:xfrm>
        </p:spPr>
        <p:txBody>
          <a:bodyPr>
            <a:spAutoFit/>
          </a:bodyPr>
          <a:lstStyle>
            <a:lvl1pPr>
              <a:defRPr sz="3200">
                <a:solidFill>
                  <a:schemeClr val="tx1"/>
                </a:solidFill>
              </a:defRPr>
            </a:lvl1pPr>
          </a:lstStyle>
          <a:p>
            <a:r>
              <a:rPr lang="en-US" dirty="0"/>
              <a:t>32pt title</a:t>
            </a:r>
          </a:p>
        </p:txBody>
      </p:sp>
      <p:sp>
        <p:nvSpPr>
          <p:cNvPr id="10" name="Text Placeholder 6"/>
          <p:cNvSpPr>
            <a:spLocks noGrp="1"/>
          </p:cNvSpPr>
          <p:nvPr>
            <p:ph type="body" sz="quarter" idx="16"/>
          </p:nvPr>
        </p:nvSpPr>
        <p:spPr>
          <a:xfrm>
            <a:off x="4800600" y="530353"/>
            <a:ext cx="4114800" cy="2323713"/>
          </a:xfrm>
        </p:spPr>
        <p:txBody>
          <a:bodyPr vert="horz" lIns="0" tIns="365760" rIns="0" bIns="0" rtlCol="0">
            <a:spAutoFit/>
          </a:bodyPr>
          <a:lstStyle>
            <a:lvl1pPr>
              <a:defRPr lang="en-US" sz="2400" dirty="0" smtClean="0">
                <a:solidFill>
                  <a:schemeClr val="tx1"/>
                </a:solidFill>
              </a:defRPr>
            </a:lvl1pPr>
            <a:lvl2pPr>
              <a:defRPr lang="en-US" sz="2400" dirty="0" smtClean="0">
                <a:solidFill>
                  <a:schemeClr val="tx1"/>
                </a:solidFill>
              </a:defRPr>
            </a:lvl2pPr>
            <a:lvl3pPr>
              <a:defRPr lang="en-US" sz="2200" dirty="0" smtClean="0">
                <a:solidFill>
                  <a:schemeClr val="tx1"/>
                </a:solidFill>
              </a:defRPr>
            </a:lvl3pPr>
            <a:lvl4pPr>
              <a:defRPr lang="en-US" sz="2200" dirty="0" smtClean="0">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10547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728396885"/>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T6_Copy + 1/4 Image_Righ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6858000" y="0"/>
            <a:ext cx="2286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2025"/>
            <a:ext cx="5511800" cy="443198"/>
          </a:xfrm>
        </p:spPr>
        <p:txBody>
          <a:bodyPr wrap="square">
            <a:spAutoFit/>
          </a:bodyPr>
          <a:lstStyle>
            <a:lvl1pPr>
              <a:defRPr sz="3200">
                <a:solidFill>
                  <a:schemeClr val="tx1"/>
                </a:solidFill>
              </a:defRPr>
            </a:lvl1pPr>
          </a:lstStyle>
          <a:p>
            <a:r>
              <a:rPr lang="en-US" dirty="0"/>
              <a:t>32pt title</a:t>
            </a:r>
          </a:p>
        </p:txBody>
      </p:sp>
      <p:sp>
        <p:nvSpPr>
          <p:cNvPr id="10" name="Text Placeholder 6"/>
          <p:cNvSpPr>
            <a:spLocks noGrp="1"/>
          </p:cNvSpPr>
          <p:nvPr>
            <p:ph type="body" sz="quarter" idx="16"/>
          </p:nvPr>
        </p:nvSpPr>
        <p:spPr>
          <a:xfrm>
            <a:off x="228600" y="530353"/>
            <a:ext cx="5511800" cy="2323713"/>
          </a:xfrm>
        </p:spPr>
        <p:txBody>
          <a:bodyPr vert="horz" lIns="0" tIns="365760" rIns="0" bIns="0" rtlCol="0">
            <a:sp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5103187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T6_Copy + 1/4 Image_Lef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6" name="Picture Placeholder 5"/>
          <p:cNvSpPr>
            <a:spLocks noGrp="1"/>
          </p:cNvSpPr>
          <p:nvPr>
            <p:ph type="pic" sz="quarter" idx="13"/>
          </p:nvPr>
        </p:nvSpPr>
        <p:spPr>
          <a:xfrm>
            <a:off x="0" y="0"/>
            <a:ext cx="2286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514601" y="192025"/>
            <a:ext cx="5511800" cy="443198"/>
          </a:xfrm>
        </p:spPr>
        <p:txBody>
          <a:bodyPr wrap="square">
            <a:spAutoFit/>
          </a:bodyPr>
          <a:lstStyle>
            <a:lvl1pPr>
              <a:defRPr sz="3200" baseline="0">
                <a:solidFill>
                  <a:schemeClr val="tx1"/>
                </a:solidFill>
              </a:defRPr>
            </a:lvl1pPr>
          </a:lstStyle>
          <a:p>
            <a:r>
              <a:rPr lang="en-US" dirty="0"/>
              <a:t>32pt title</a:t>
            </a:r>
          </a:p>
        </p:txBody>
      </p:sp>
      <p:sp>
        <p:nvSpPr>
          <p:cNvPr id="10" name="Text Placeholder 6"/>
          <p:cNvSpPr>
            <a:spLocks noGrp="1"/>
          </p:cNvSpPr>
          <p:nvPr>
            <p:ph type="body" sz="quarter" idx="16"/>
          </p:nvPr>
        </p:nvSpPr>
        <p:spPr>
          <a:xfrm>
            <a:off x="2514601" y="530353"/>
            <a:ext cx="5511800" cy="2323713"/>
          </a:xfrm>
        </p:spPr>
        <p:txBody>
          <a:bodyPr vert="horz" lIns="0" tIns="365760" rIns="0" bIns="0" rtlCol="0">
            <a:sp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7436304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T6_Bar Blue70_L">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2286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baseline="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68253050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6_Bar_Blue70_3/4Photo_R">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228600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10"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09888492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6_Bar Blue70_R">
    <p:bg>
      <p:bgPr>
        <a:solidFill>
          <a:srgbClr val="EBEBEB"/>
        </a:solidFill>
        <a:effectLst/>
      </p:bgPr>
    </p:bg>
    <p:spTree>
      <p:nvGrpSpPr>
        <p:cNvPr id="1" name=""/>
        <p:cNvGrpSpPr/>
        <p:nvPr/>
      </p:nvGrpSpPr>
      <p:grpSpPr>
        <a:xfrm>
          <a:off x="0" y="0"/>
          <a:ext cx="0" cy="0"/>
          <a:chOff x="0" y="0"/>
          <a:chExt cx="0" cy="0"/>
        </a:xfrm>
      </p:grpSpPr>
      <p:sp>
        <p:nvSpPr>
          <p:cNvPr id="6" name="Rectangle 5"/>
          <p:cNvSpPr/>
          <p:nvPr userDrawn="1"/>
        </p:nvSpPr>
        <p:spPr>
          <a:xfrm>
            <a:off x="6858000" y="0"/>
            <a:ext cx="2286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1879110935"/>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6_Bar_Blue70_3/4Photo_L">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6858000" y="0"/>
            <a:ext cx="2286000" cy="5143500"/>
          </a:xfrm>
          <a:prstGeom prst="rect">
            <a:avLst/>
          </a:prstGeom>
          <a:solidFill>
            <a:srgbClr val="054ADA"/>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10"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177672909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6_Bar_Gray70_Lef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4550595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T6_Bar Gray70_3/4Photo_R">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228600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08434129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T6_Bar Gray70_Right">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685800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3733483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6_Bar Gray70_3/4Photo_L">
    <p:bg>
      <p:bgPr>
        <a:solidFill>
          <a:srgbClr val="EBEBEB"/>
        </a:solidFill>
        <a:effectLst/>
      </p:bgPr>
    </p:bg>
    <p:spTree>
      <p:nvGrpSpPr>
        <p:cNvPr id="1" name=""/>
        <p:cNvGrpSpPr/>
        <p:nvPr/>
      </p:nvGrpSpPr>
      <p:grpSpPr>
        <a:xfrm>
          <a:off x="0" y="0"/>
          <a:ext cx="0" cy="0"/>
          <a:chOff x="0" y="0"/>
          <a:chExt cx="0" cy="0"/>
        </a:xfrm>
      </p:grpSpPr>
      <p:sp>
        <p:nvSpPr>
          <p:cNvPr id="5" name="Rectangle 4"/>
          <p:cNvSpPr/>
          <p:nvPr userDrawn="1"/>
        </p:nvSpPr>
        <p:spPr>
          <a:xfrm>
            <a:off x="685800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8" name="Picture Placeholder 5"/>
          <p:cNvSpPr>
            <a:spLocks noGrp="1"/>
          </p:cNvSpPr>
          <p:nvPr>
            <p:ph type="pic" sz="quarter" idx="13"/>
          </p:nvPr>
        </p:nvSpPr>
        <p:spPr>
          <a:xfrm>
            <a:off x="0" y="0"/>
            <a:ext cx="6858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8218280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5515322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6_Half Copy + 3 Box">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858000" y="5143500"/>
            <a:ext cx="2057400" cy="137160"/>
          </a:xfrm>
        </p:spPr>
        <p:txBody>
          <a:bodyPr/>
          <a:lstStyle>
            <a:lvl1pPr>
              <a:defRPr>
                <a:solidFill>
                  <a:schemeClr val="tx1"/>
                </a:solidFill>
              </a:defRPr>
            </a:lvl1pPr>
          </a:lstStyle>
          <a:p>
            <a:fld id="{D0BE6F14-FF48-0F4F-A8AA-2E3F25371E4A}"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12" name="Text Placeholder 11"/>
          <p:cNvSpPr>
            <a:spLocks noGrp="1"/>
          </p:cNvSpPr>
          <p:nvPr>
            <p:ph type="body" sz="quarter" idx="13" hasCustomPrompt="1"/>
          </p:nvPr>
        </p:nvSpPr>
        <p:spPr>
          <a:xfrm>
            <a:off x="228600" y="146051"/>
            <a:ext cx="4114800" cy="492443"/>
          </a:xfrm>
        </p:spPr>
        <p:txBody>
          <a:bodyPr>
            <a:spAutoFit/>
          </a:bodyPr>
          <a:lstStyle>
            <a:lvl1pPr>
              <a:defRPr sz="3200">
                <a:solidFill>
                  <a:schemeClr val="tx1"/>
                </a:solidFill>
              </a:defRPr>
            </a:lvl1pPr>
          </a:lstStyle>
          <a:p>
            <a:pPr lvl="0"/>
            <a:r>
              <a:rPr lang="en-US" dirty="0"/>
              <a:t>32pt title</a:t>
            </a:r>
          </a:p>
        </p:txBody>
      </p:sp>
      <p:sp>
        <p:nvSpPr>
          <p:cNvPr id="7" name="Text Placeholder 6"/>
          <p:cNvSpPr>
            <a:spLocks noGrp="1"/>
          </p:cNvSpPr>
          <p:nvPr>
            <p:ph type="body" sz="quarter" idx="14"/>
          </p:nvPr>
        </p:nvSpPr>
        <p:spPr>
          <a:xfrm>
            <a:off x="228600" y="532130"/>
            <a:ext cx="4114800" cy="1808187"/>
          </a:xfrm>
        </p:spPr>
        <p:txBody>
          <a:bodyPr vert="horz" lIns="0" tIns="365760" rIns="0" bIns="0" rtlCol="0">
            <a:no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13"/>
          <p:cNvSpPr>
            <a:spLocks noGrp="1"/>
          </p:cNvSpPr>
          <p:nvPr>
            <p:ph sz="quarter" idx="17"/>
          </p:nvPr>
        </p:nvSpPr>
        <p:spPr>
          <a:xfrm>
            <a:off x="4572001" y="2571750"/>
            <a:ext cx="4572000" cy="2571750"/>
          </a:xfrm>
          <a:solidFill>
            <a:schemeClr val="accent2"/>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1" name="Content Placeholder 7"/>
          <p:cNvSpPr>
            <a:spLocks noGrp="1"/>
          </p:cNvSpPr>
          <p:nvPr>
            <p:ph sz="quarter" idx="15"/>
          </p:nvPr>
        </p:nvSpPr>
        <p:spPr>
          <a:xfrm>
            <a:off x="6858000" y="0"/>
            <a:ext cx="2286000" cy="2571750"/>
          </a:xfrm>
          <a:solidFill>
            <a:schemeClr val="bg1"/>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3" name="Content Placeholder 9"/>
          <p:cNvSpPr>
            <a:spLocks noGrp="1"/>
          </p:cNvSpPr>
          <p:nvPr>
            <p:ph sz="quarter" idx="16"/>
          </p:nvPr>
        </p:nvSpPr>
        <p:spPr>
          <a:xfrm>
            <a:off x="4572000" y="0"/>
            <a:ext cx="2286000" cy="2571750"/>
          </a:xfrm>
          <a:solidFill>
            <a:schemeClr val="accent3"/>
          </a:solidFill>
        </p:spPr>
        <p:txBody>
          <a:bodyPr vert="horz" lIns="228600" tIns="192024" rIns="228600" bIns="228600" rtlCol="0">
            <a:noAutofit/>
          </a:bodyPr>
          <a:lstStyle>
            <a:lvl1pPr>
              <a:defRPr lang="en-US" sz="1400" dirty="0" smtClean="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871132350"/>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T6_Half Copy + 3 Box_Left">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858000" y="5143500"/>
            <a:ext cx="2057400" cy="137160"/>
          </a:xfrm>
        </p:spPr>
        <p:txBody>
          <a:bodyPr/>
          <a:lstStyle>
            <a:lvl1pPr>
              <a:defRPr>
                <a:solidFill>
                  <a:schemeClr val="tx1"/>
                </a:solidFill>
              </a:defRPr>
            </a:lvl1pPr>
          </a:lstStyle>
          <a:p>
            <a:fld id="{D0BE6F14-FF48-0F4F-A8AA-2E3F25371E4A}"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12" name="Text Placeholder 11"/>
          <p:cNvSpPr>
            <a:spLocks noGrp="1"/>
          </p:cNvSpPr>
          <p:nvPr>
            <p:ph type="body" sz="quarter" idx="13" hasCustomPrompt="1"/>
          </p:nvPr>
        </p:nvSpPr>
        <p:spPr>
          <a:xfrm>
            <a:off x="4800600" y="146051"/>
            <a:ext cx="4114800" cy="492443"/>
          </a:xfrm>
        </p:spPr>
        <p:txBody>
          <a:bodyPr>
            <a:spAutoFit/>
          </a:bodyPr>
          <a:lstStyle>
            <a:lvl1pPr>
              <a:defRPr sz="3200" baseline="0">
                <a:solidFill>
                  <a:schemeClr val="tx1"/>
                </a:solidFill>
              </a:defRPr>
            </a:lvl1pPr>
          </a:lstStyle>
          <a:p>
            <a:pPr lvl="0"/>
            <a:r>
              <a:rPr lang="en-US" dirty="0"/>
              <a:t>32pt title</a:t>
            </a:r>
          </a:p>
        </p:txBody>
      </p:sp>
      <p:sp>
        <p:nvSpPr>
          <p:cNvPr id="7" name="Text Placeholder 6"/>
          <p:cNvSpPr>
            <a:spLocks noGrp="1"/>
          </p:cNvSpPr>
          <p:nvPr>
            <p:ph type="body" sz="quarter" idx="14"/>
          </p:nvPr>
        </p:nvSpPr>
        <p:spPr>
          <a:xfrm>
            <a:off x="4800600" y="532130"/>
            <a:ext cx="4114800" cy="1808187"/>
          </a:xfrm>
        </p:spPr>
        <p:txBody>
          <a:bodyPr vert="horz" lIns="0" tIns="365760" rIns="0" bIns="0" rtlCol="0">
            <a:no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13"/>
          <p:cNvSpPr>
            <a:spLocks noGrp="1"/>
          </p:cNvSpPr>
          <p:nvPr>
            <p:ph sz="quarter" idx="17"/>
          </p:nvPr>
        </p:nvSpPr>
        <p:spPr>
          <a:xfrm>
            <a:off x="0" y="2571750"/>
            <a:ext cx="4572000" cy="2571750"/>
          </a:xfrm>
          <a:solidFill>
            <a:schemeClr val="accent2"/>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1" name="Content Placeholder 7"/>
          <p:cNvSpPr>
            <a:spLocks noGrp="1"/>
          </p:cNvSpPr>
          <p:nvPr>
            <p:ph sz="quarter" idx="15"/>
          </p:nvPr>
        </p:nvSpPr>
        <p:spPr>
          <a:xfrm>
            <a:off x="2285999" y="0"/>
            <a:ext cx="2286000" cy="2571750"/>
          </a:xfrm>
          <a:solidFill>
            <a:schemeClr val="bg1"/>
          </a:solidFill>
        </p:spPr>
        <p:txBody>
          <a:bodyPr vert="horz" lIns="228600" tIns="192024" rIns="228600" bIns="228600" rtlCol="0">
            <a:noAutofit/>
          </a:bodyPr>
          <a:lstStyle>
            <a:lvl1pPr>
              <a:defRPr lang="en-US" sz="1400" smtClean="0">
                <a:solidFill>
                  <a:schemeClr val="bg2"/>
                </a:solidFill>
              </a:defRPr>
            </a:lvl1pPr>
          </a:lstStyle>
          <a:p>
            <a:pPr lvl="0"/>
            <a:r>
              <a:rPr lang="en-US"/>
              <a:t>Click to edit Master text styles</a:t>
            </a:r>
          </a:p>
        </p:txBody>
      </p:sp>
      <p:sp>
        <p:nvSpPr>
          <p:cNvPr id="13" name="Content Placeholder 9"/>
          <p:cNvSpPr>
            <a:spLocks noGrp="1"/>
          </p:cNvSpPr>
          <p:nvPr>
            <p:ph sz="quarter" idx="16"/>
          </p:nvPr>
        </p:nvSpPr>
        <p:spPr>
          <a:xfrm>
            <a:off x="-1" y="0"/>
            <a:ext cx="2286000" cy="2571750"/>
          </a:xfrm>
          <a:solidFill>
            <a:schemeClr val="accent3"/>
          </a:solidFill>
        </p:spPr>
        <p:txBody>
          <a:bodyPr vert="horz" lIns="228600" tIns="192024" rIns="228600" bIns="228600" rtlCol="0">
            <a:noAutofit/>
          </a:bodyPr>
          <a:lstStyle>
            <a:lvl1pPr>
              <a:defRPr lang="en-US" sz="1400" dirty="0" smtClean="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231302935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T6_Copy Full Frame">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9" name="Title 1"/>
          <p:cNvSpPr>
            <a:spLocks noGrp="1"/>
          </p:cNvSpPr>
          <p:nvPr>
            <p:ph type="title" hasCustomPrompt="1"/>
          </p:nvPr>
        </p:nvSpPr>
        <p:spPr>
          <a:xfrm>
            <a:off x="228600" y="192025"/>
            <a:ext cx="6858000" cy="443198"/>
          </a:xfrm>
        </p:spPr>
        <p:txBody>
          <a:bodyPr wrap="square">
            <a:spAutoFit/>
          </a:bodyPr>
          <a:lstStyle>
            <a:lvl1pPr>
              <a:defRPr sz="3200" baseline="0">
                <a:solidFill>
                  <a:schemeClr val="tx1"/>
                </a:solidFill>
              </a:defRPr>
            </a:lvl1pPr>
          </a:lstStyle>
          <a:p>
            <a:pPr lvl="0"/>
            <a:r>
              <a:rPr lang="en-US" dirty="0"/>
              <a:t>32pt title</a:t>
            </a:r>
          </a:p>
        </p:txBody>
      </p:sp>
      <p:sp>
        <p:nvSpPr>
          <p:cNvPr id="10" name="Text Placeholder 6"/>
          <p:cNvSpPr>
            <a:spLocks noGrp="1"/>
          </p:cNvSpPr>
          <p:nvPr>
            <p:ph type="body" sz="quarter" idx="16"/>
          </p:nvPr>
        </p:nvSpPr>
        <p:spPr>
          <a:xfrm>
            <a:off x="228600" y="530353"/>
            <a:ext cx="6858000" cy="2323713"/>
          </a:xfrm>
        </p:spPr>
        <p:txBody>
          <a:bodyPr vert="horz" lIns="0" tIns="365760" rIns="0" bIns="0" rtlCol="0">
            <a:spAutoFit/>
          </a:bodyPr>
          <a:lstStyle>
            <a:lvl1pPr>
              <a:defRPr lang="en-US" sz="2400" dirty="0" smtClean="0"/>
            </a:lvl1pPr>
            <a:lvl2pPr>
              <a:defRPr lang="en-US" sz="2400" dirty="0" smtClean="0"/>
            </a:lvl2pPr>
            <a:lvl3pPr>
              <a:defRPr lang="en-US" sz="2200" dirty="0" smtClean="0"/>
            </a:lvl3pPr>
            <a:lvl4pPr>
              <a:defRPr lang="en-US" sz="2200" dirty="0" smtClean="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17773821"/>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T6_Headline Only Full Frame">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9" name="Title 1"/>
          <p:cNvSpPr>
            <a:spLocks noGrp="1"/>
          </p:cNvSpPr>
          <p:nvPr>
            <p:ph type="title" hasCustomPrompt="1"/>
          </p:nvPr>
        </p:nvSpPr>
        <p:spPr>
          <a:xfrm>
            <a:off x="228600" y="192025"/>
            <a:ext cx="6858000" cy="443198"/>
          </a:xfrm>
        </p:spPr>
        <p:txBody>
          <a:bodyPr wrap="square">
            <a:spAutoFit/>
          </a:bodyPr>
          <a:lstStyle>
            <a:lvl1pPr>
              <a:defRPr sz="3200" baseline="0">
                <a:solidFill>
                  <a:schemeClr val="tx1"/>
                </a:solidFill>
              </a:defRPr>
            </a:lvl1pPr>
          </a:lstStyle>
          <a:p>
            <a:pPr lvl="0"/>
            <a:r>
              <a:rPr lang="en-US" dirty="0"/>
              <a:t>32pt title</a:t>
            </a:r>
          </a:p>
        </p:txBody>
      </p:sp>
    </p:spTree>
    <p:extLst>
      <p:ext uri="{BB962C8B-B14F-4D97-AF65-F5344CB8AC3E}">
        <p14:creationId xmlns:p14="http://schemas.microsoft.com/office/powerpoint/2010/main" val="45461085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T6_Header + Text Blue70_L">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p:nvPr>
        </p:nvSpPr>
        <p:spPr>
          <a:xfrm>
            <a:off x="2520951" y="166160"/>
            <a:ext cx="5575300" cy="1962076"/>
          </a:xfrm>
        </p:spPr>
        <p:txBody>
          <a:bodyPr wrap="square">
            <a:spAutoFit/>
          </a:bodyPr>
          <a:lstStyle>
            <a:lvl1pPr>
              <a:defRPr sz="2400">
                <a:solidFill>
                  <a:schemeClr val="tx1"/>
                </a:solidFill>
              </a:defRPr>
            </a:lvl1pPr>
            <a:lvl2pPr marL="228594" indent="-228594">
              <a:tabLst/>
              <a:defRPr sz="2400">
                <a:solidFill>
                  <a:schemeClr val="tx1"/>
                </a:solidFill>
              </a:defRPr>
            </a:lvl2pPr>
            <a:lvl3pPr marL="457189" indent="-171446">
              <a:tabLst/>
              <a:defRPr sz="2200">
                <a:solidFill>
                  <a:schemeClr val="tx1"/>
                </a:solidFill>
              </a:defRPr>
            </a:lvl3pPr>
            <a:lvl4pPr marL="742931" indent="-228594">
              <a:tabLst/>
              <a:defRPr sz="22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210920292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T6_Header + Chart Title_Blue70_R">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685800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28600" y="153460"/>
            <a:ext cx="5575300" cy="430887"/>
          </a:xfrm>
        </p:spPr>
        <p:txBody>
          <a:bodyPr wrap="square">
            <a:spAutoFit/>
          </a:bodyPr>
          <a:lstStyle>
            <a:lvl1pPr>
              <a:defRPr sz="2800" baseline="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04268903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T6_Header + Chart Title_Blue70_L">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514600" y="153460"/>
            <a:ext cx="5575300" cy="430887"/>
          </a:xfrm>
        </p:spPr>
        <p:txBody>
          <a:bodyPr wrap="square">
            <a:spAutoFit/>
          </a:bodyPr>
          <a:lstStyle>
            <a:lvl1pPr>
              <a:defRPr sz="2800" baseline="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23547753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T6_Header + Text Gray70">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p:nvPr>
        </p:nvSpPr>
        <p:spPr>
          <a:xfrm>
            <a:off x="2520951" y="168276"/>
            <a:ext cx="5575300" cy="1962076"/>
          </a:xfrm>
        </p:spPr>
        <p:txBody>
          <a:bodyPr wrap="square">
            <a:spAutoFit/>
          </a:bodyPr>
          <a:lstStyle>
            <a:lvl1pPr>
              <a:defRPr sz="2400">
                <a:solidFill>
                  <a:schemeClr val="tx1"/>
                </a:solidFill>
              </a:defRPr>
            </a:lvl1pPr>
            <a:lvl2pPr marL="228594" indent="-228594">
              <a:tabLst/>
              <a:defRPr sz="2400">
                <a:solidFill>
                  <a:schemeClr val="tx1"/>
                </a:solidFill>
              </a:defRPr>
            </a:lvl2pPr>
            <a:lvl3pPr marL="457189" indent="-171446">
              <a:tabLst/>
              <a:defRPr sz="2200">
                <a:solidFill>
                  <a:schemeClr val="tx1"/>
                </a:solidFill>
              </a:defRPr>
            </a:lvl3pPr>
            <a:lvl4pPr marL="742931" indent="-228594">
              <a:tabLst/>
              <a:defRPr sz="2200">
                <a:solidFill>
                  <a:schemeClr val="tx1"/>
                </a:solidFill>
              </a:defRPr>
            </a:lvl4pPr>
            <a:lvl5pPr>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5035402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T6_Header + Chart Title_CoolGray60_L">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520951" y="155576"/>
            <a:ext cx="5575300" cy="430887"/>
          </a:xfrm>
        </p:spPr>
        <p:txBody>
          <a:bodyPr wrap="square">
            <a:spAutoFit/>
          </a:bodyPr>
          <a:lstStyle>
            <a:lvl1pPr>
              <a:defRPr sz="280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3827243336"/>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preserve="1" userDrawn="1">
  <p:cSld name="T6_Header + Chart Title_CoolGray60_R">
    <p:bg>
      <p:bgPr>
        <a:solidFill>
          <a:srgbClr val="EBEBEB"/>
        </a:solidFill>
        <a:effectLst/>
      </p:bgPr>
    </p:bg>
    <p:spTree>
      <p:nvGrpSpPr>
        <p:cNvPr id="1" name=""/>
        <p:cNvGrpSpPr/>
        <p:nvPr/>
      </p:nvGrpSpPr>
      <p:grpSpPr>
        <a:xfrm>
          <a:off x="0" y="0"/>
          <a:ext cx="0" cy="0"/>
          <a:chOff x="0" y="0"/>
          <a:chExt cx="0" cy="0"/>
        </a:xfrm>
      </p:grpSpPr>
      <p:sp>
        <p:nvSpPr>
          <p:cNvPr id="11" name="Rectangle 10"/>
          <p:cNvSpPr/>
          <p:nvPr userDrawn="1"/>
        </p:nvSpPr>
        <p:spPr>
          <a:xfrm>
            <a:off x="685800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4" name="Footer Placeholder 3"/>
          <p:cNvSpPr>
            <a:spLocks noGrp="1"/>
          </p:cNvSpPr>
          <p:nvPr>
            <p:ph type="ftr" sz="quarter" idx="11"/>
          </p:nvPr>
        </p:nvSpPr>
        <p:spPr/>
        <p:txBody>
          <a:bodyPr/>
          <a:lstStyle/>
          <a:p>
            <a:r>
              <a:rPr lang="de-DE">
                <a:solidFill>
                  <a:srgbClr val="000000"/>
                </a:solidFill>
              </a:rPr>
              <a:t>Think 2018 / DOC ID / Month XX, 2018 / © 2018 IBM Corporation</a:t>
            </a:r>
            <a:endParaRPr lang="en-US">
              <a:solidFill>
                <a:srgbClr val="000000"/>
              </a:solidFill>
            </a:endParaRPr>
          </a:p>
        </p:txBody>
      </p:sp>
      <p:sp>
        <p:nvSpPr>
          <p:cNvPr id="9" name="Text Placeholder 6"/>
          <p:cNvSpPr>
            <a:spLocks noGrp="1"/>
          </p:cNvSpPr>
          <p:nvPr>
            <p:ph type="body" sz="quarter" idx="14" hasCustomPrompt="1"/>
          </p:nvPr>
        </p:nvSpPr>
        <p:spPr>
          <a:xfrm>
            <a:off x="228600" y="153460"/>
            <a:ext cx="5575300" cy="430887"/>
          </a:xfrm>
        </p:spPr>
        <p:txBody>
          <a:bodyPr wrap="square">
            <a:spAutoFit/>
          </a:bodyPr>
          <a:lstStyle>
            <a:lvl1pPr>
              <a:defRPr sz="2800" baseline="0">
                <a:solidFill>
                  <a:schemeClr val="tx1"/>
                </a:solidFill>
              </a:defRPr>
            </a:lvl1pPr>
            <a:lvl2pPr marL="228594" indent="-228594">
              <a:tabLst/>
              <a:defRPr sz="2400">
                <a:solidFill>
                  <a:schemeClr val="tx1"/>
                </a:solidFill>
              </a:defRPr>
            </a:lvl2pPr>
            <a:lvl3pPr marL="457189" indent="-171446">
              <a:tabLst/>
              <a:defRPr sz="2400">
                <a:solidFill>
                  <a:schemeClr val="tx1"/>
                </a:solidFill>
              </a:defRPr>
            </a:lvl3pPr>
            <a:lvl4pPr marL="742931" indent="-228594">
              <a:tabLst/>
              <a:defRPr sz="2400">
                <a:solidFill>
                  <a:schemeClr val="tx1"/>
                </a:solidFill>
              </a:defRPr>
            </a:lvl4pPr>
            <a:lvl5pPr>
              <a:defRPr sz="2400">
                <a:solidFill>
                  <a:schemeClr val="tx1"/>
                </a:solidFill>
              </a:defRPr>
            </a:lvl5pPr>
          </a:lstStyle>
          <a:p>
            <a:pPr lvl="0"/>
            <a:r>
              <a:rPr lang="en-US" dirty="0"/>
              <a:t>Chart title 28pt</a:t>
            </a:r>
          </a:p>
        </p:txBody>
      </p:sp>
      <p:sp>
        <p:nvSpPr>
          <p:cNvPr id="7" name="Title 1"/>
          <p:cNvSpPr>
            <a:spLocks noGrp="1"/>
          </p:cNvSpPr>
          <p:nvPr>
            <p:ph type="title" hasCustomPrompt="1"/>
          </p:nvPr>
        </p:nvSpPr>
        <p:spPr>
          <a:xfrm>
            <a:off x="7086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1254209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boxes (4 tall)">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1"/>
            <a:ext cx="2286000" cy="5143500"/>
          </a:xfrm>
          <a:solidFill>
            <a:schemeClr val="tx1"/>
          </a:solidFill>
        </p:spPr>
        <p:txBody>
          <a:bodyPr lIns="228600" tIns="182880" rIns="228600" bIns="228600"/>
          <a:lstStyle>
            <a:lvl1pPr>
              <a:defRPr sz="16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20"/>
          </p:nvPr>
        </p:nvSpPr>
        <p:spPr>
          <a:xfrm>
            <a:off x="2286000" y="0"/>
            <a:ext cx="2286000" cy="5143500"/>
          </a:xfrm>
          <a:solidFill>
            <a:schemeClr val="accent2"/>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p:txBody>
      </p:sp>
      <p:sp>
        <p:nvSpPr>
          <p:cNvPr id="15" name="Content Placeholder 14"/>
          <p:cNvSpPr>
            <a:spLocks noGrp="1"/>
          </p:cNvSpPr>
          <p:nvPr>
            <p:ph sz="quarter" idx="21"/>
          </p:nvPr>
        </p:nvSpPr>
        <p:spPr>
          <a:xfrm>
            <a:off x="4572000" y="0"/>
            <a:ext cx="2286000" cy="5143500"/>
          </a:xfrm>
          <a:solidFill>
            <a:schemeClr val="accent3"/>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17" name="Content Placeholder 16"/>
          <p:cNvSpPr>
            <a:spLocks noGrp="1"/>
          </p:cNvSpPr>
          <p:nvPr>
            <p:ph sz="quarter" idx="22"/>
          </p:nvPr>
        </p:nvSpPr>
        <p:spPr>
          <a:xfrm>
            <a:off x="6858000" y="0"/>
            <a:ext cx="2286000" cy="5143500"/>
          </a:xfrm>
          <a:solidFill>
            <a:schemeClr val="accent4"/>
          </a:solidFill>
        </p:spPr>
        <p:txBody>
          <a:bodyPr lIns="228600" tIns="192024" rIns="228600" bIns="228600"/>
          <a:lstStyle>
            <a:lvl1pPr>
              <a:defRPr sz="1400">
                <a:solidFill>
                  <a:schemeClr val="bg2"/>
                </a:solidFill>
              </a:defRPr>
            </a:lvl1pPr>
            <a:lvl2pPr>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61512192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T6_fact, number, pic - Blue70_L">
    <p:bg>
      <p:bgPr>
        <a:solidFill>
          <a:srgbClr val="C9DEFF"/>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94438"/>
            <a:ext cx="4108450" cy="775597"/>
          </a:xfrm>
        </p:spPr>
        <p:txBody>
          <a:bodyPr wrap="square">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28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471056047"/>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preserve="1" userDrawn="1">
  <p:cSld name="T6_fact, number, pic - Blue70_">
    <p:bg>
      <p:bgPr>
        <a:solidFill>
          <a:srgbClr val="C9DEFF"/>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4800600" y="194438"/>
            <a:ext cx="4108450" cy="775597"/>
          </a:xfrm>
        </p:spPr>
        <p:txBody>
          <a:bodyPr wrap="square">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4800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64847371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T6_fact, number, pic_Gray 70_R">
    <p:bg>
      <p:bgPr>
        <a:solidFill>
          <a:srgbClr val="A4A4A4"/>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94438"/>
            <a:ext cx="4114800" cy="775597"/>
          </a:xfrm>
        </p:spPr>
        <p:txBody>
          <a:bodyPr>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228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18680936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T6_fact, number, pic_Gray 70_L">
    <p:bg>
      <p:bgPr>
        <a:solidFill>
          <a:srgbClr val="A4A4A4"/>
        </a:solidFill>
        <a:effectLst/>
      </p:bgPr>
    </p:bg>
    <p:spTree>
      <p:nvGrpSpPr>
        <p:cNvPr id="1" name=""/>
        <p:cNvGrpSpPr/>
        <p:nvPr/>
      </p:nvGrpSpPr>
      <p:grpSpPr>
        <a:xfrm>
          <a:off x="0" y="0"/>
          <a:ext cx="0" cy="0"/>
          <a:chOff x="0" y="0"/>
          <a:chExt cx="0" cy="0"/>
        </a:xfrm>
      </p:grpSpPr>
      <p:sp>
        <p:nvSpPr>
          <p:cNvPr id="7" name="Rectangle 6"/>
          <p:cNvSpPr/>
          <p:nvPr userDrawn="1"/>
        </p:nvSpPr>
        <p:spPr>
          <a:xfrm>
            <a:off x="4572000" y="-1587"/>
            <a:ext cx="4572000" cy="5143500"/>
          </a:xfrm>
          <a:prstGeom prst="rect">
            <a:avLst/>
          </a:prstGeom>
          <a:solidFill>
            <a:srgbClr val="565656"/>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4800600" y="194438"/>
            <a:ext cx="4114800" cy="775597"/>
          </a:xfrm>
        </p:spPr>
        <p:txBody>
          <a:bodyPr>
            <a:spAutoFit/>
          </a:bodyPr>
          <a:lstStyle>
            <a:lvl1pPr>
              <a:defRPr sz="2800">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en-US">
                <a:solidFill>
                  <a:srgbClr val="000000"/>
                </a:solidFill>
              </a:rPr>
              <a:t>Think 2018 / DOC ID / Month XX, 2018 / © 2018 IBM Corporation</a:t>
            </a:r>
          </a:p>
        </p:txBody>
      </p:sp>
      <p:sp>
        <p:nvSpPr>
          <p:cNvPr id="8" name="Text Placeholder 7"/>
          <p:cNvSpPr>
            <a:spLocks noGrp="1"/>
          </p:cNvSpPr>
          <p:nvPr>
            <p:ph type="body" sz="quarter" idx="12"/>
          </p:nvPr>
        </p:nvSpPr>
        <p:spPr>
          <a:xfrm>
            <a:off x="4800600" y="2521681"/>
            <a:ext cx="4114800" cy="1329595"/>
          </a:xfrm>
        </p:spPr>
        <p:txBody>
          <a:bodyPr>
            <a:spAutoFit/>
          </a:bodyPr>
          <a:lstStyle>
            <a:lvl1pPr>
              <a:lnSpc>
                <a:spcPct val="90000"/>
              </a:lnSpc>
              <a:spcBef>
                <a:spcPts val="0"/>
              </a:spcBef>
              <a:defRPr sz="9600" b="1" baseline="0">
                <a:solidFill>
                  <a:schemeClr val="bg2"/>
                </a:solidFill>
              </a:defRPr>
            </a:lvl1pPr>
          </a:lstStyle>
          <a:p>
            <a:pPr lvl="0"/>
            <a:r>
              <a:rPr lang="en-US" dirty="0"/>
              <a:t>Click</a:t>
            </a:r>
          </a:p>
        </p:txBody>
      </p:sp>
      <p:sp>
        <p:nvSpPr>
          <p:cNvPr id="6" name="Picture Placeholder 5"/>
          <p:cNvSpPr>
            <a:spLocks noGrp="1"/>
          </p:cNvSpPr>
          <p:nvPr>
            <p:ph type="pic" sz="quarter" idx="13"/>
          </p:nvPr>
        </p:nvSpPr>
        <p:spPr>
          <a:xfrm>
            <a:off x="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44087804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p:cSld name="T6_Big Text">
    <p:bg>
      <p:bgPr>
        <a:solidFill>
          <a:srgbClr val="56565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25477"/>
            <a:ext cx="8686800" cy="4473575"/>
          </a:xfrm>
        </p:spPr>
        <p:txBody>
          <a:bodyPr/>
          <a:lstStyle>
            <a:lvl1pPr>
              <a:lnSpc>
                <a:spcPct val="90000"/>
              </a:lnSpc>
              <a:defRPr sz="9600" b="1">
                <a:solidFill>
                  <a:schemeClr val="bg2"/>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414816509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preserve="1" userDrawn="1">
  <p:cSld name="T6_Quote">
    <p:bg>
      <p:bgPr>
        <a:solidFill>
          <a:srgbClr val="56565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solidFill>
                  <a:srgbClr val="000000"/>
                </a:solidFill>
              </a:rPr>
              <a:t>Think 2018 / DOC ID / Month XX, 2018 / © 2018 IBM Corporation</a:t>
            </a:r>
            <a:endParaRPr lang="en-US">
              <a:solidFill>
                <a:srgbClr val="000000"/>
              </a:solidFill>
            </a:endParaRPr>
          </a:p>
        </p:txBody>
      </p:sp>
      <p:sp>
        <p:nvSpPr>
          <p:cNvPr id="5" name="Title 4"/>
          <p:cNvSpPr>
            <a:spLocks noGrp="1"/>
          </p:cNvSpPr>
          <p:nvPr>
            <p:ph type="title" hasCustomPrompt="1"/>
          </p:nvPr>
        </p:nvSpPr>
        <p:spPr>
          <a:xfrm>
            <a:off x="228600" y="191644"/>
            <a:ext cx="5556250" cy="443198"/>
          </a:xfrm>
        </p:spPr>
        <p:txBody>
          <a:bodyPr wrap="square">
            <a:spAutoFit/>
          </a:bodyPr>
          <a:lstStyle>
            <a:lvl1pPr marL="228594" indent="-228594">
              <a:tabLst/>
              <a:defRPr sz="3200" baseline="0">
                <a:solidFill>
                  <a:schemeClr val="bg2"/>
                </a:solidFill>
              </a:defRPr>
            </a:lvl1pPr>
          </a:lstStyle>
          <a:p>
            <a:r>
              <a:rPr lang="en-US" dirty="0"/>
              <a:t>“	Quote text goes here</a:t>
            </a:r>
          </a:p>
        </p:txBody>
      </p:sp>
      <p:sp>
        <p:nvSpPr>
          <p:cNvPr id="10" name="Text Placeholder 9"/>
          <p:cNvSpPr>
            <a:spLocks noGrp="1"/>
          </p:cNvSpPr>
          <p:nvPr>
            <p:ph type="body" sz="quarter" idx="12"/>
          </p:nvPr>
        </p:nvSpPr>
        <p:spPr>
          <a:xfrm>
            <a:off x="228600" y="3413821"/>
            <a:ext cx="4114800" cy="1231106"/>
          </a:xfrm>
        </p:spPr>
        <p:txBody>
          <a:bodyPr tIns="457200">
            <a:spAutoFit/>
          </a:bodyPr>
          <a:lstStyle>
            <a:lvl1pPr marL="228594" indent="0">
              <a:spcBef>
                <a:spcPts val="0"/>
              </a:spcBef>
              <a:buFont typeface="Arial" charset="0"/>
              <a:buNone/>
              <a:tabLst/>
              <a:defRPr sz="2000" b="1">
                <a:solidFill>
                  <a:schemeClr val="bg2"/>
                </a:solidFill>
              </a:defRPr>
            </a:lvl1pPr>
            <a:lvl2pPr marL="228594" indent="0">
              <a:spcBef>
                <a:spcPts val="0"/>
              </a:spcBef>
              <a:buNone/>
              <a:tabLst/>
              <a:defRPr sz="2000" i="1">
                <a:solidFill>
                  <a:schemeClr val="bg2"/>
                </a:solidFill>
              </a:defRPr>
            </a:lvl2pPr>
            <a:lvl3pPr marL="223832" indent="0">
              <a:spcBef>
                <a:spcPts val="0"/>
              </a:spcBef>
              <a:buNone/>
              <a:defRPr sz="2000"/>
            </a:lvl3pPr>
            <a:lvl4pPr marL="457189" indent="0">
              <a:spcBef>
                <a:spcPts val="0"/>
              </a:spcBef>
              <a:buNone/>
              <a:defRPr sz="2000"/>
            </a:lvl4pPr>
            <a:lvl5pPr marL="630221" indent="0">
              <a:spcBef>
                <a:spcPts val="0"/>
              </a:spcBef>
              <a:buNone/>
              <a:defRPr sz="2000"/>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2503804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p:cSld name="T6_ibm sign-off">
    <p:bg>
      <p:bgPr>
        <a:solidFill>
          <a:srgbClr val="56565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25953" y="2186151"/>
            <a:ext cx="1292094" cy="526097"/>
          </a:xfrm>
          <a:prstGeom prst="rect">
            <a:avLst/>
          </a:prstGeom>
        </p:spPr>
      </p:pic>
    </p:spTree>
    <p:extLst>
      <p:ext uri="{BB962C8B-B14F-4D97-AF65-F5344CB8AC3E}">
        <p14:creationId xmlns:p14="http://schemas.microsoft.com/office/powerpoint/2010/main" val="2167282602"/>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p:cSld name="T6_Blank_Gray 15 Background">
    <p:bg>
      <p:bgPr>
        <a:solidFill>
          <a:srgbClr val="EBEBEB"/>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85502236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p:cSld name="T6_Blank_Gray 70 Background">
    <p:bg>
      <p:bgPr>
        <a:solidFill>
          <a:srgbClr val="565656"/>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928391264"/>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p:cSld name="T6_Blank_Blue 70 Background">
    <p:bg>
      <p:bgPr>
        <a:solidFill>
          <a:srgbClr val="054ADA"/>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7322241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graph">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00010"/>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Black_Video Roll or Instructions">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2" name="Title 1"/>
          <p:cNvSpPr>
            <a:spLocks noGrp="1"/>
          </p:cNvSpPr>
          <p:nvPr>
            <p:ph type="title" hasCustomPrompt="1"/>
          </p:nvPr>
        </p:nvSpPr>
        <p:spPr>
          <a:xfrm>
            <a:off x="228600" y="2348565"/>
            <a:ext cx="8686800" cy="443198"/>
          </a:xfrm>
        </p:spPr>
        <p:txBody>
          <a:bodyPr anchor="ctr" anchorCtr="1">
            <a:spAutoFit/>
          </a:bodyPr>
          <a:lstStyle>
            <a:lvl1pPr>
              <a:defRPr>
                <a:solidFill>
                  <a:srgbClr val="FFFF00"/>
                </a:solidFill>
              </a:defRPr>
            </a:lvl1pPr>
          </a:lstStyle>
          <a:p>
            <a:r>
              <a:rPr lang="en-US" dirty="0"/>
              <a:t>Video Roll or Instructions</a:t>
            </a:r>
          </a:p>
        </p:txBody>
      </p:sp>
    </p:spTree>
    <p:extLst>
      <p:ext uri="{BB962C8B-B14F-4D97-AF65-F5344CB8AC3E}">
        <p14:creationId xmlns:p14="http://schemas.microsoft.com/office/powerpoint/2010/main" val="4176831529"/>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T6_Bar Gray70_1/2Photo_Right">
    <p:bg>
      <p:bgPr>
        <a:solidFill>
          <a:srgbClr val="EBEBEB"/>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2286000" cy="5143500"/>
          </a:xfrm>
          <a:prstGeom prst="rect">
            <a:avLst/>
          </a:prstGeom>
          <a:solidFill>
            <a:srgbClr val="565656"/>
          </a:solidFill>
        </p:spPr>
        <p:txBody>
          <a:bodyPr wrap="square" lIns="0" tIns="0" rIns="0" bIns="0" rtlCol="0" anchor="ctr">
            <a:noAutofit/>
          </a:bodyPr>
          <a:lstStyle/>
          <a:p>
            <a:pPr algn="ctr"/>
            <a:endParaRPr lang="en-US" sz="1200">
              <a:solidFill>
                <a:srgbClr val="000000"/>
              </a:solidFill>
              <a:latin typeface="Arial"/>
              <a:cs typeface="Arial"/>
            </a:endParaRPr>
          </a:p>
        </p:txBody>
      </p:sp>
      <p:sp>
        <p:nvSpPr>
          <p:cNvPr id="3" name="Slide Number Placeholder 2"/>
          <p:cNvSpPr>
            <a:spLocks noGrp="1"/>
          </p:cNvSpPr>
          <p:nvPr>
            <p:ph type="sldNum" sz="quarter" idx="10"/>
          </p:nvPr>
        </p:nvSpPr>
        <p:spPr/>
        <p:txBody>
          <a:bodyPr/>
          <a:lstStyle/>
          <a:p>
            <a:fld id="{3FD999D4-B456-9943-89B7-30D56181CE18}" type="slidenum">
              <a:rPr lang="en-US" smtClean="0">
                <a:solidFill>
                  <a:srgbClr val="000000"/>
                </a:solidFill>
              </a:rPr>
              <a:pPr/>
              <a:t>‹N°›</a:t>
            </a:fld>
            <a:endParaRPr lang="en-US">
              <a:solidFill>
                <a:srgbClr val="000000"/>
              </a:solidFill>
            </a:endParaRPr>
          </a:p>
        </p:txBody>
      </p:sp>
      <p:sp>
        <p:nvSpPr>
          <p:cNvPr id="4" name="Footer Placeholder 3"/>
          <p:cNvSpPr>
            <a:spLocks noGrp="1"/>
          </p:cNvSpPr>
          <p:nvPr>
            <p:ph type="ftr" sz="quarter" idx="11"/>
          </p:nvPr>
        </p:nvSpPr>
        <p:spPr/>
        <p:txBody>
          <a:bodyPr/>
          <a:lstStyle/>
          <a:p>
            <a:r>
              <a:rPr lang="en-US">
                <a:solidFill>
                  <a:srgbClr val="000000"/>
                </a:solidFill>
              </a:rPr>
              <a:t>Think 2018 / DOC ID / Month XX, 2018 / © 2018 IBM Corporation</a:t>
            </a:r>
          </a:p>
        </p:txBody>
      </p:sp>
      <p:sp>
        <p:nvSpPr>
          <p:cNvPr id="7" name="Picture Placeholder 5"/>
          <p:cNvSpPr>
            <a:spLocks noGrp="1"/>
          </p:cNvSpPr>
          <p:nvPr>
            <p:ph type="pic" sz="quarter" idx="13"/>
          </p:nvPr>
        </p:nvSpPr>
        <p:spPr>
          <a:xfrm>
            <a:off x="4572000" y="0"/>
            <a:ext cx="4572000" cy="5143500"/>
          </a:xfrm>
          <a:solidFill>
            <a:schemeClr val="tx1"/>
          </a:solidFill>
        </p:spPr>
        <p:txBody>
          <a:bodyPr/>
          <a:lstStyle>
            <a:lvl1pPr>
              <a:defRPr sz="1600">
                <a:solidFill>
                  <a:schemeClr val="bg2"/>
                </a:solidFill>
              </a:defRPr>
            </a:lvl1pPr>
          </a:lstStyle>
          <a:p>
            <a:r>
              <a:rPr lang="en-US"/>
              <a:t>Drag picture to placeholder or click icon to add</a:t>
            </a:r>
          </a:p>
        </p:txBody>
      </p:sp>
      <p:sp>
        <p:nvSpPr>
          <p:cNvPr id="9" name="Title 1"/>
          <p:cNvSpPr>
            <a:spLocks noGrp="1"/>
          </p:cNvSpPr>
          <p:nvPr>
            <p:ph type="title" hasCustomPrompt="1"/>
          </p:nvPr>
        </p:nvSpPr>
        <p:spPr>
          <a:xfrm>
            <a:off x="228600" y="196046"/>
            <a:ext cx="1828800" cy="4491101"/>
          </a:xfrm>
        </p:spPr>
        <p:txBody>
          <a:bodyPr vert="horz" wrap="square" lIns="0" tIns="0" rIns="0" bIns="0" rtlCol="0" anchor="t" anchorCtr="0">
            <a:noAutofit/>
          </a:bodyPr>
          <a:lstStyle>
            <a:lvl1pPr>
              <a:defRPr lang="en-US" sz="2800">
                <a:solidFill>
                  <a:schemeClr val="bg2"/>
                </a:solidFill>
              </a:defRPr>
            </a:lvl1pPr>
          </a:lstStyle>
          <a:p>
            <a:pPr marL="0" lvl="0" indent="0">
              <a:buFont typeface="Arial"/>
            </a:pPr>
            <a:r>
              <a:rPr lang="en-US" dirty="0"/>
              <a:t>28pt short title</a:t>
            </a:r>
          </a:p>
        </p:txBody>
      </p:sp>
    </p:spTree>
    <p:extLst>
      <p:ext uri="{BB962C8B-B14F-4D97-AF65-F5344CB8AC3E}">
        <p14:creationId xmlns:p14="http://schemas.microsoft.com/office/powerpoint/2010/main" val="54141532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TEXTS">
    <p:spTree>
      <p:nvGrpSpPr>
        <p:cNvPr id="1" name=""/>
        <p:cNvGrpSpPr/>
        <p:nvPr/>
      </p:nvGrpSpPr>
      <p:grpSpPr>
        <a:xfrm>
          <a:off x="0" y="0"/>
          <a:ext cx="0" cy="0"/>
          <a:chOff x="0" y="0"/>
          <a:chExt cx="0" cy="0"/>
        </a:xfrm>
      </p:grpSpPr>
      <p:sp>
        <p:nvSpPr>
          <p:cNvPr id="7" name="Segnaposto testo 4"/>
          <p:cNvSpPr>
            <a:spLocks noGrp="1"/>
          </p:cNvSpPr>
          <p:nvPr>
            <p:ph type="body" sz="quarter" idx="16" hasCustomPrompt="1"/>
          </p:nvPr>
        </p:nvSpPr>
        <p:spPr>
          <a:xfrm>
            <a:off x="540000" y="945000"/>
            <a:ext cx="3708000" cy="3645000"/>
          </a:xfrm>
          <a:prstGeom prst="rect">
            <a:avLst/>
          </a:prstGeom>
        </p:spPr>
        <p:txBody>
          <a:bodyPr vert="horz" lIns="0" tIns="0" rIns="0" bIns="0" anchor="t" anchorCtr="0"/>
          <a:lstStyle>
            <a:lvl1pPr marL="0" indent="0" algn="l">
              <a:lnSpc>
                <a:spcPts val="1650"/>
              </a:lnSpc>
              <a:spcBef>
                <a:spcPts val="0"/>
              </a:spcBef>
              <a:buNone/>
              <a:defRPr sz="1050" b="0" i="0" u="none" kern="1200" baseline="0">
                <a:solidFill>
                  <a:schemeClr val="accent2"/>
                </a:solidFill>
                <a:uFill>
                  <a:solidFill>
                    <a:srgbClr val="291C1D"/>
                  </a:solidFill>
                </a:uFill>
                <a:latin typeface="+mn-lt"/>
                <a:ea typeface="Adobe 仿宋 Std R"/>
              </a:defRPr>
            </a:lvl1pPr>
          </a:lstStyle>
          <a:p>
            <a:pPr lvl="0"/>
            <a:r>
              <a:rPr lang="it-IT" dirty="0"/>
              <a:t>Text lorem ipsum</a:t>
            </a:r>
          </a:p>
        </p:txBody>
      </p:sp>
      <p:sp>
        <p:nvSpPr>
          <p:cNvPr id="9" name="Segnaposto testo 4"/>
          <p:cNvSpPr>
            <a:spLocks noGrp="1"/>
          </p:cNvSpPr>
          <p:nvPr>
            <p:ph type="body" sz="quarter" idx="14" hasCustomPrompt="1"/>
          </p:nvPr>
        </p:nvSpPr>
        <p:spPr>
          <a:xfrm>
            <a:off x="540002" y="154051"/>
            <a:ext cx="6055533" cy="241556"/>
          </a:xfrm>
          <a:prstGeom prst="rect">
            <a:avLst/>
          </a:prstGeom>
        </p:spPr>
        <p:txBody>
          <a:bodyPr vert="horz" lIns="0" tIns="0" rIns="0" bIns="0" anchor="ctr" anchorCtr="0"/>
          <a:lstStyle>
            <a:lvl1pPr marL="0" indent="0" algn="l">
              <a:lnSpc>
                <a:spcPts val="1650"/>
              </a:lnSpc>
              <a:spcBef>
                <a:spcPts val="0"/>
              </a:spcBef>
              <a:buNone/>
              <a:defRPr sz="1650" b="1" i="0" u="none" kern="1200" baseline="0">
                <a:solidFill>
                  <a:schemeClr val="accent1"/>
                </a:solidFill>
                <a:uFill>
                  <a:solidFill>
                    <a:srgbClr val="291C1D"/>
                  </a:solidFill>
                </a:uFill>
                <a:latin typeface="+mn-lt"/>
                <a:ea typeface="Adobe 仿宋 Std R"/>
              </a:defRPr>
            </a:lvl1pPr>
          </a:lstStyle>
          <a:p>
            <a:pPr lvl="0"/>
            <a:r>
              <a:rPr lang="it-IT" dirty="0"/>
              <a:t>Title here</a:t>
            </a:r>
          </a:p>
        </p:txBody>
      </p:sp>
      <p:sp>
        <p:nvSpPr>
          <p:cNvPr id="10" name="Segnaposto testo 4"/>
          <p:cNvSpPr>
            <a:spLocks noGrp="1"/>
          </p:cNvSpPr>
          <p:nvPr>
            <p:ph type="body" sz="quarter" idx="18" hasCustomPrompt="1"/>
          </p:nvPr>
        </p:nvSpPr>
        <p:spPr>
          <a:xfrm>
            <a:off x="4860000" y="944999"/>
            <a:ext cx="3708000" cy="3645000"/>
          </a:xfrm>
          <a:prstGeom prst="rect">
            <a:avLst/>
          </a:prstGeom>
        </p:spPr>
        <p:txBody>
          <a:bodyPr vert="horz" lIns="0" tIns="0" rIns="0" bIns="0" anchor="t" anchorCtr="0"/>
          <a:lstStyle>
            <a:lvl1pPr marL="148496" indent="-134997" algn="l">
              <a:lnSpc>
                <a:spcPts val="1650"/>
              </a:lnSpc>
              <a:spcBef>
                <a:spcPts val="0"/>
              </a:spcBef>
              <a:buFont typeface="Arial"/>
              <a:buChar char="•"/>
              <a:defRPr sz="1050" b="0" i="0" u="none" kern="1200" baseline="0">
                <a:solidFill>
                  <a:schemeClr val="accent2"/>
                </a:solidFill>
                <a:uFill>
                  <a:solidFill>
                    <a:srgbClr val="291C1D"/>
                  </a:solidFill>
                </a:uFill>
                <a:latin typeface="+mn-lt"/>
                <a:ea typeface="Adobe 仿宋 Std R"/>
              </a:defRPr>
            </a:lvl1pPr>
          </a:lstStyle>
          <a:p>
            <a:pPr lvl="0"/>
            <a:r>
              <a:rPr lang="it-IT" dirty="0"/>
              <a:t>Bullet text</a:t>
            </a:r>
          </a:p>
        </p:txBody>
      </p:sp>
      <p:sp>
        <p:nvSpPr>
          <p:cNvPr id="12" name="Segnaposto numero diapositiva 6"/>
          <p:cNvSpPr>
            <a:spLocks noGrp="1"/>
          </p:cNvSpPr>
          <p:nvPr>
            <p:ph type="sldNum" sz="quarter" idx="4"/>
          </p:nvPr>
        </p:nvSpPr>
        <p:spPr>
          <a:xfrm>
            <a:off x="8451451" y="4941001"/>
            <a:ext cx="320558" cy="149699"/>
          </a:xfrm>
          <a:prstGeom prst="rect">
            <a:avLst/>
          </a:prstGeom>
        </p:spPr>
        <p:txBody>
          <a:bodyPr vert="horz" lIns="0" tIns="0" rIns="0" bIns="0" rtlCol="0" anchor="t" anchorCtr="0"/>
          <a:lstStyle>
            <a:lvl1pPr algn="l">
              <a:defRPr sz="600" baseline="0">
                <a:solidFill>
                  <a:schemeClr val="accent2"/>
                </a:solidFill>
                <a:latin typeface="+mn-lt"/>
              </a:defRPr>
            </a:lvl1pPr>
          </a:lstStyle>
          <a:p>
            <a:fld id="{9648F461-6B1C-CA42-A063-2DCE900AB2CB}" type="slidenum">
              <a:rPr lang="it-IT">
                <a:solidFill>
                  <a:srgbClr val="898C8A"/>
                </a:solidFill>
              </a:rPr>
              <a:pPr/>
              <a:t>‹N°›</a:t>
            </a:fld>
            <a:endParaRPr lang="it-IT">
              <a:solidFill>
                <a:srgbClr val="898C8A"/>
              </a:solidFill>
            </a:endParaRPr>
          </a:p>
        </p:txBody>
      </p:sp>
      <p:sp>
        <p:nvSpPr>
          <p:cNvPr id="8" name="Segnaposto data 7"/>
          <p:cNvSpPr>
            <a:spLocks noGrp="1"/>
          </p:cNvSpPr>
          <p:nvPr>
            <p:ph type="dt" sz="half" idx="19"/>
          </p:nvPr>
        </p:nvSpPr>
        <p:spPr>
          <a:xfrm>
            <a:off x="6611394" y="4941001"/>
            <a:ext cx="1420768" cy="154898"/>
          </a:xfrm>
          <a:prstGeom prst="rect">
            <a:avLst/>
          </a:prstGeom>
        </p:spPr>
        <p:txBody>
          <a:bodyPr/>
          <a:lstStyle/>
          <a:p>
            <a:endParaRPr lang="it-IT">
              <a:solidFill>
                <a:srgbClr val="898C8A"/>
              </a:solidFill>
            </a:endParaRPr>
          </a:p>
        </p:txBody>
      </p:sp>
      <p:sp>
        <p:nvSpPr>
          <p:cNvPr id="14" name="Segnaposto piè di pagina 13"/>
          <p:cNvSpPr>
            <a:spLocks noGrp="1"/>
          </p:cNvSpPr>
          <p:nvPr>
            <p:ph type="ftr" sz="quarter" idx="20"/>
          </p:nvPr>
        </p:nvSpPr>
        <p:spPr/>
        <p:txBody>
          <a:bodyPr/>
          <a:lstStyle/>
          <a:p>
            <a:r>
              <a:rPr lang="en-US">
                <a:solidFill>
                  <a:srgbClr val="898C8A"/>
                </a:solidFill>
              </a:rPr>
              <a:t>Think 2018 / DOC ID / Month XX, 2018 / © 2018 IBM Corporation</a:t>
            </a:r>
            <a:endParaRPr lang="it-IT">
              <a:solidFill>
                <a:srgbClr val="898C8A"/>
              </a:solidFill>
            </a:endParaRPr>
          </a:p>
        </p:txBody>
      </p:sp>
    </p:spTree>
    <p:extLst>
      <p:ext uri="{BB962C8B-B14F-4D97-AF65-F5344CB8AC3E}">
        <p14:creationId xmlns:p14="http://schemas.microsoft.com/office/powerpoint/2010/main" val="385144825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111287"/>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70"/>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342020500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533784-CC0A-344C-B0B3-3D9497A6F484}" type="datetime1">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2837718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2"/>
          </a:solidFill>
        </p:spPr>
        <p:txBody>
          <a:bodyPr lIns="228600" tIns="192024" rIns="228600" bIns="228600"/>
          <a:lstStyle>
            <a:lvl1pPr>
              <a:defRPr sz="126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en-US"/>
              <a:t>IBM Cloud / © 2018 IBM Corporation - IBM and Business Partner use only</a:t>
            </a:r>
          </a:p>
        </p:txBody>
      </p:sp>
      <p:sp>
        <p:nvSpPr>
          <p:cNvPr id="12" name="Text Placeholder 11"/>
          <p:cNvSpPr>
            <a:spLocks noGrp="1"/>
          </p:cNvSpPr>
          <p:nvPr>
            <p:ph type="body" sz="quarter" idx="13"/>
          </p:nvPr>
        </p:nvSpPr>
        <p:spPr>
          <a:xfrm>
            <a:off x="228600" y="192026"/>
            <a:ext cx="4114800" cy="300037"/>
          </a:xfrm>
        </p:spPr>
        <p:txBody>
          <a:bodyPr/>
          <a:lstStyle>
            <a:lvl1pPr>
              <a:defRPr sz="1440"/>
            </a:lvl1pPr>
          </a:lstStyle>
          <a:p>
            <a:pPr lvl="0"/>
            <a:r>
              <a:rPr lang="en-US" dirty="0"/>
              <a:t>Click to edit Master text styles</a:t>
            </a:r>
          </a:p>
        </p:txBody>
      </p:sp>
      <p:sp>
        <p:nvSpPr>
          <p:cNvPr id="7" name="Text Placeholder 6"/>
          <p:cNvSpPr>
            <a:spLocks noGrp="1"/>
          </p:cNvSpPr>
          <p:nvPr>
            <p:ph type="body" sz="quarter" idx="14"/>
          </p:nvPr>
        </p:nvSpPr>
        <p:spPr>
          <a:xfrm>
            <a:off x="228600" y="1097281"/>
            <a:ext cx="4114800" cy="3488731"/>
          </a:xfrm>
        </p:spPr>
        <p:txBody>
          <a:bodyPr/>
          <a:lstStyle>
            <a:lvl1pPr>
              <a:defRPr sz="1440"/>
            </a:lvl1pPr>
            <a:lvl2pPr>
              <a:defRPr sz="1260"/>
            </a:lvl2pPr>
            <a:lvl3pPr>
              <a:defRPr sz="1260"/>
            </a:lvl3pPr>
            <a:lvl4pPr>
              <a:defRPr sz="1260"/>
            </a:lvl4pPr>
            <a:lvl5pPr>
              <a:defRPr sz="126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26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3"/>
          </a:solidFill>
        </p:spPr>
        <p:txBody>
          <a:bodyPr lIns="228600" tIns="192024" rIns="228600" bIns="228600"/>
          <a:lstStyle>
            <a:lvl1pPr>
              <a:defRPr sz="126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355719011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076" y="462647"/>
            <a:ext cx="8229600" cy="330497"/>
          </a:xfrm>
        </p:spPr>
        <p:txBody>
          <a:bodyPr/>
          <a:lstStyle>
            <a:lvl1pPr>
              <a:defRPr sz="1800"/>
            </a:lvl1pPr>
          </a:lstStyle>
          <a:p>
            <a:r>
              <a:rPr lang="en-US" dirty="0"/>
              <a:t>Click to edit Master title style</a:t>
            </a:r>
          </a:p>
        </p:txBody>
      </p:sp>
      <p:sp>
        <p:nvSpPr>
          <p:cNvPr id="6" name="Shape 73"/>
          <p:cNvSpPr>
            <a:spLocks noGrp="1"/>
          </p:cNvSpPr>
          <p:nvPr>
            <p:ph type="sldNum" sz="quarter" idx="10"/>
          </p:nvPr>
        </p:nvSpPr>
        <p:spPr>
          <a:xfrm>
            <a:off x="403622" y="4819651"/>
            <a:ext cx="209550" cy="207169"/>
          </a:xfrm>
        </p:spPr>
        <p:txBody>
          <a:bodyPr/>
          <a:lstStyle>
            <a:lvl1pPr>
              <a:defRPr>
                <a:solidFill>
                  <a:schemeClr val="tx1"/>
                </a:solidFill>
              </a:defRPr>
            </a:lvl1pPr>
          </a:lstStyle>
          <a:p>
            <a:pPr>
              <a:defRPr/>
            </a:pPr>
            <a:fld id="{804F755C-AA43-3B4B-9794-E7640B6E1A2E}" type="slidenum">
              <a:rPr lang="uk-UA" altLang="en-US"/>
              <a:pPr>
                <a:defRPr/>
              </a:pPr>
              <a:t>‹N°›</a:t>
            </a:fld>
            <a:endParaRPr lang="uk-UA" altLang="en-US"/>
          </a:p>
        </p:txBody>
      </p:sp>
    </p:spTree>
    <p:extLst>
      <p:ext uri="{BB962C8B-B14F-4D97-AF65-F5344CB8AC3E}">
        <p14:creationId xmlns:p14="http://schemas.microsoft.com/office/powerpoint/2010/main" val="903909504"/>
      </p:ext>
    </p:extLst>
  </p:cSld>
  <p:clrMapOvr>
    <a:masterClrMapping/>
  </p:clrMapOvr>
  <p:transition spd="med"/>
</p:sldLayout>
</file>

<file path=ppt/slideLayouts/slideLayout647.xml><?xml version="1.0" encoding="utf-8"?>
<p:sldLayout xmlns:a="http://schemas.openxmlformats.org/drawingml/2006/main" xmlns:r="http://schemas.openxmlformats.org/officeDocument/2006/relationships" xmlns:p="http://schemas.openxmlformats.org/presentationml/2006/main" showMasterSp="0" userDrawn="1">
  <p:cSld name="1_Title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p:nvPr>
        </p:nvSpPr>
        <p:spPr>
          <a:xfrm>
            <a:off x="365807" y="3174958"/>
            <a:ext cx="6309291" cy="631220"/>
          </a:xfrm>
        </p:spPr>
        <p:txBody>
          <a:bodyPr anchor="t" anchorCtr="0"/>
          <a:lstStyle>
            <a:lvl1pPr marL="0" indent="0">
              <a:spcBef>
                <a:spcPts val="990"/>
              </a:spcBef>
              <a:buNone/>
              <a:defRPr sz="1200" baseline="0">
                <a:solidFill>
                  <a:srgbClr val="A1AEB6"/>
                </a:solidFill>
              </a:defRPr>
            </a:lvl1pPr>
            <a:lvl5pPr>
              <a:buNone/>
              <a:defRPr/>
            </a:lvl5pPr>
          </a:lstStyle>
          <a:p>
            <a:pPr lvl="0"/>
            <a:r>
              <a:rPr lang="en-US" dirty="0"/>
              <a:t>Click to edit Master text styles</a:t>
            </a:r>
          </a:p>
        </p:txBody>
      </p:sp>
      <p:sp>
        <p:nvSpPr>
          <p:cNvPr id="10" name="Title 8"/>
          <p:cNvSpPr>
            <a:spLocks noGrp="1"/>
          </p:cNvSpPr>
          <p:nvPr>
            <p:ph type="title"/>
          </p:nvPr>
        </p:nvSpPr>
        <p:spPr>
          <a:xfrm>
            <a:off x="365807" y="2674284"/>
            <a:ext cx="6766486" cy="415499"/>
          </a:xfrm>
        </p:spPr>
        <p:txBody>
          <a:bodyPr anchor="b" anchorCtr="0"/>
          <a:lstStyle>
            <a:lvl1pPr>
              <a:lnSpc>
                <a:spcPct val="100000"/>
              </a:lnSpc>
              <a:defRPr sz="2700" b="0">
                <a:solidFill>
                  <a:srgbClr val="FFFFFF"/>
                </a:solidFill>
              </a:defRPr>
            </a:lvl1pPr>
          </a:lstStyle>
          <a:p>
            <a:r>
              <a:rPr lang="en-US" dirty="0"/>
              <a:t>Click to edit Master title style</a:t>
            </a:r>
          </a:p>
        </p:txBody>
      </p:sp>
      <p:sp>
        <p:nvSpPr>
          <p:cNvPr id="14" name="Date Placeholder 5"/>
          <p:cNvSpPr txBox="1">
            <a:spLocks/>
          </p:cNvSpPr>
          <p:nvPr userDrawn="1"/>
        </p:nvSpPr>
        <p:spPr>
          <a:xfrm>
            <a:off x="365808" y="4697708"/>
            <a:ext cx="1367663" cy="82153"/>
          </a:xfrm>
          <a:prstGeom prst="rect">
            <a:avLst/>
          </a:prstGeom>
          <a:noFill/>
        </p:spPr>
        <p:txBody>
          <a:bodyPr lIns="0" tIns="0" rIns="0" bIns="0" anchor="b" anchorCtr="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600">
                <a:solidFill>
                  <a:srgbClr val="A1AEB6"/>
                </a:solidFill>
              </a:rPr>
              <a:t>© 2016 IBM Corporation</a:t>
            </a:r>
          </a:p>
        </p:txBody>
      </p:sp>
      <p:sp>
        <p:nvSpPr>
          <p:cNvPr id="15" name="Date Placeholder 5"/>
          <p:cNvSpPr txBox="1">
            <a:spLocks/>
          </p:cNvSpPr>
          <p:nvPr userDrawn="1"/>
        </p:nvSpPr>
        <p:spPr>
          <a:xfrm>
            <a:off x="5760709" y="4629128"/>
            <a:ext cx="2103097" cy="150732"/>
          </a:xfrm>
          <a:prstGeom prst="rect">
            <a:avLst/>
          </a:prstGeom>
          <a:noFill/>
        </p:spPr>
        <p:txBody>
          <a:bodyPr lIns="0" tIns="0" rIns="0" bIns="0" anchor="b" anchorCtr="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defRPr/>
            </a:pPr>
            <a:r>
              <a:rPr lang="en-US" sz="825">
                <a:solidFill>
                  <a:srgbClr val="A1AEB6"/>
                </a:solidFill>
              </a:rPr>
              <a:t>IBM </a:t>
            </a:r>
            <a:r>
              <a:rPr lang="en-US" sz="825" b="1">
                <a:solidFill>
                  <a:srgbClr val="A1AEB6"/>
                </a:solidFill>
              </a:rPr>
              <a:t>Offering Management</a:t>
            </a:r>
          </a:p>
        </p:txBody>
      </p:sp>
    </p:spTree>
    <p:extLst>
      <p:ext uri="{BB962C8B-B14F-4D97-AF65-F5344CB8AC3E}">
        <p14:creationId xmlns:p14="http://schemas.microsoft.com/office/powerpoint/2010/main" val="2807774296"/>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a:defRPr sz="900"/>
            </a:lvl1pPr>
          </a:lstStyle>
          <a:p>
            <a:fld id="{E98947E1-6E9C-4553-A175-053CB8F72200}" type="slidenum">
              <a:rPr lang="en-US" smtClean="0"/>
              <a:pPr/>
              <a:t>‹N°›</a:t>
            </a:fld>
            <a:endParaRPr lang="en-US"/>
          </a:p>
        </p:txBody>
      </p:sp>
    </p:spTree>
    <p:extLst>
      <p:ext uri="{BB962C8B-B14F-4D97-AF65-F5344CB8AC3E}">
        <p14:creationId xmlns:p14="http://schemas.microsoft.com/office/powerpoint/2010/main" val="3362583806"/>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itle">
  <p:cSld name="1_Divider">
    <p:spTree>
      <p:nvGrpSpPr>
        <p:cNvPr id="1" name=""/>
        <p:cNvGrpSpPr/>
        <p:nvPr/>
      </p:nvGrpSpPr>
      <p:grpSpPr>
        <a:xfrm>
          <a:off x="0" y="0"/>
          <a:ext cx="0" cy="0"/>
          <a:chOff x="0" y="0"/>
          <a:chExt cx="0" cy="0"/>
        </a:xfrm>
      </p:grpSpPr>
      <p:pic>
        <p:nvPicPr>
          <p:cNvPr id="4" name="Picture 3" descr="WhatsNew-PPT-divider.pn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230"/>
            <a:ext cx="9144000" cy="5143500"/>
          </a:xfrm>
          <a:prstGeom prst="rect">
            <a:avLst/>
          </a:prstGeom>
        </p:spPr>
      </p:pic>
      <p:sp>
        <p:nvSpPr>
          <p:cNvPr id="2" name="Title 1"/>
          <p:cNvSpPr>
            <a:spLocks noGrp="1"/>
          </p:cNvSpPr>
          <p:nvPr userDrawn="1">
            <p:ph type="ctrTitle"/>
          </p:nvPr>
        </p:nvSpPr>
        <p:spPr>
          <a:xfrm>
            <a:off x="304800" y="1817370"/>
            <a:ext cx="5715000" cy="960120"/>
          </a:xfrm>
          <a:prstGeom prst="rect">
            <a:avLst/>
          </a:prstGeom>
        </p:spPr>
        <p:txBody>
          <a:bodyPr anchor="b">
            <a:noAutofit/>
          </a:bodyPr>
          <a:lstStyle>
            <a:lvl1pPr algn="l">
              <a:defRPr sz="1980" b="0" i="0">
                <a:latin typeface="Museo Sans 100"/>
                <a:cs typeface="Museo Sans 100"/>
              </a:defRPr>
            </a:lvl1pPr>
          </a:lstStyle>
          <a:p>
            <a:r>
              <a:rPr lang="en-US" dirty="0"/>
              <a:t>Click to edit Master title style</a:t>
            </a:r>
          </a:p>
        </p:txBody>
      </p:sp>
      <p:sp>
        <p:nvSpPr>
          <p:cNvPr id="3" name="Subtitle 2"/>
          <p:cNvSpPr>
            <a:spLocks noGrp="1"/>
          </p:cNvSpPr>
          <p:nvPr userDrawn="1">
            <p:ph type="subTitle" idx="1" hasCustomPrompt="1"/>
          </p:nvPr>
        </p:nvSpPr>
        <p:spPr>
          <a:xfrm>
            <a:off x="304800" y="2708910"/>
            <a:ext cx="5715000" cy="411480"/>
          </a:xfrm>
        </p:spPr>
        <p:txBody>
          <a:bodyPr>
            <a:noAutofit/>
          </a:bodyPr>
          <a:lstStyle>
            <a:lvl1pPr marL="0" indent="0" algn="l">
              <a:buNone/>
              <a:defRPr sz="1260" b="0" i="0">
                <a:solidFill>
                  <a:schemeClr val="tx1"/>
                </a:solidFill>
                <a:latin typeface="Museo Sans 300"/>
                <a:cs typeface="Museo Sans 500"/>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09"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9"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0698148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text (1/4), content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3"/>
          </p:nvPr>
        </p:nvSpPr>
        <p:spPr>
          <a:xfrm>
            <a:off x="2514600" y="666750"/>
            <a:ext cx="6400800" cy="3824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0048357"/>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151B2-3946-3C4C-4369-05D013C8489F}"/>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fr-FR"/>
          </a:p>
        </p:txBody>
      </p:sp>
      <p:sp>
        <p:nvSpPr>
          <p:cNvPr id="3" name="Subtitle 2">
            <a:extLst>
              <a:ext uri="{FF2B5EF4-FFF2-40B4-BE49-F238E27FC236}">
                <a16:creationId xmlns:a16="http://schemas.microsoft.com/office/drawing/2014/main" id="{AA360954-E8AC-3A38-476F-E4A275D6732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FR"/>
          </a:p>
        </p:txBody>
      </p:sp>
      <p:sp>
        <p:nvSpPr>
          <p:cNvPr id="4" name="Date Placeholder 3">
            <a:extLst>
              <a:ext uri="{FF2B5EF4-FFF2-40B4-BE49-F238E27FC236}">
                <a16:creationId xmlns:a16="http://schemas.microsoft.com/office/drawing/2014/main" id="{57C01059-07D4-14F8-9BBA-BE21C235B418}"/>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5" name="Footer Placeholder 4">
            <a:extLst>
              <a:ext uri="{FF2B5EF4-FFF2-40B4-BE49-F238E27FC236}">
                <a16:creationId xmlns:a16="http://schemas.microsoft.com/office/drawing/2014/main" id="{EB55720A-48DE-6E02-10E9-822EF3BC0E0A}"/>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BAC830CF-ADB1-059D-C4CF-61686F3646D7}"/>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392314813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248-1084-278F-C2F5-37FDDF7B20FD}"/>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E60F3663-F28D-3DA6-553C-B912294D3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CF491FAE-0D6F-A61E-6905-2E2A677E2B1B}"/>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5" name="Footer Placeholder 4">
            <a:extLst>
              <a:ext uri="{FF2B5EF4-FFF2-40B4-BE49-F238E27FC236}">
                <a16:creationId xmlns:a16="http://schemas.microsoft.com/office/drawing/2014/main" id="{DE51B9C1-F77F-E993-22EC-073F575333E3}"/>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90F1AA0-9C44-3D71-3F27-BF72A9D19055}"/>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2188721264"/>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1872-1FC5-0E4A-7E38-5EB1659EA732}"/>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fr-FR"/>
          </a:p>
        </p:txBody>
      </p:sp>
      <p:sp>
        <p:nvSpPr>
          <p:cNvPr id="3" name="Text Placeholder 2">
            <a:extLst>
              <a:ext uri="{FF2B5EF4-FFF2-40B4-BE49-F238E27FC236}">
                <a16:creationId xmlns:a16="http://schemas.microsoft.com/office/drawing/2014/main" id="{D5A47237-FDD4-5FD1-74A1-AA8F5D3912BB}"/>
              </a:ext>
            </a:extLst>
          </p:cNvPr>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0FCF55-EEF1-2EEA-F596-C7608760E5F8}"/>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5" name="Footer Placeholder 4">
            <a:extLst>
              <a:ext uri="{FF2B5EF4-FFF2-40B4-BE49-F238E27FC236}">
                <a16:creationId xmlns:a16="http://schemas.microsoft.com/office/drawing/2014/main" id="{18BF78F5-E814-6D4E-E077-073BF016261F}"/>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FB387BE6-C3BB-ABDE-1576-D9957E94D89E}"/>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4207741997"/>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602D-5A2C-EB9A-4A6D-FBA1C80CBC10}"/>
              </a:ext>
            </a:extLst>
          </p:cNvPr>
          <p:cNvSpPr>
            <a:spLocks noGrp="1"/>
          </p:cNvSpPr>
          <p:nvPr>
            <p:ph type="title"/>
          </p:nvPr>
        </p:nvSpPr>
        <p:spPr/>
        <p:txBody>
          <a:bodyPr/>
          <a:lstStyle/>
          <a:p>
            <a:r>
              <a:rPr lang="en-US"/>
              <a:t>Click to edit Master title style</a:t>
            </a:r>
            <a:endParaRPr lang="fr-FR"/>
          </a:p>
        </p:txBody>
      </p:sp>
      <p:sp>
        <p:nvSpPr>
          <p:cNvPr id="3" name="Content Placeholder 2">
            <a:extLst>
              <a:ext uri="{FF2B5EF4-FFF2-40B4-BE49-F238E27FC236}">
                <a16:creationId xmlns:a16="http://schemas.microsoft.com/office/drawing/2014/main" id="{76494464-36A5-36E9-5509-42860743A77E}"/>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a:extLst>
              <a:ext uri="{FF2B5EF4-FFF2-40B4-BE49-F238E27FC236}">
                <a16:creationId xmlns:a16="http://schemas.microsoft.com/office/drawing/2014/main" id="{D10953CE-2D81-3AB9-AA7A-405EEC52FD77}"/>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a:extLst>
              <a:ext uri="{FF2B5EF4-FFF2-40B4-BE49-F238E27FC236}">
                <a16:creationId xmlns:a16="http://schemas.microsoft.com/office/drawing/2014/main" id="{69356E68-3E21-9377-F6A2-42A0BE4328B2}"/>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6" name="Footer Placeholder 5">
            <a:extLst>
              <a:ext uri="{FF2B5EF4-FFF2-40B4-BE49-F238E27FC236}">
                <a16:creationId xmlns:a16="http://schemas.microsoft.com/office/drawing/2014/main" id="{889CBFCC-C842-1D88-6800-34AB09FA2156}"/>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2287907A-4DF7-8D07-2565-9BD373B34BB8}"/>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660301358"/>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1D26D-BFEE-83E0-177F-97D18D30046F}"/>
              </a:ext>
            </a:extLst>
          </p:cNvPr>
          <p:cNvSpPr>
            <a:spLocks noGrp="1"/>
          </p:cNvSpPr>
          <p:nvPr>
            <p:ph type="title"/>
          </p:nvPr>
        </p:nvSpPr>
        <p:spPr>
          <a:xfrm>
            <a:off x="629841" y="273844"/>
            <a:ext cx="7886700" cy="994172"/>
          </a:xfrm>
        </p:spPr>
        <p:txBody>
          <a:bodyPr/>
          <a:lstStyle/>
          <a:p>
            <a:r>
              <a:rPr lang="en-US"/>
              <a:t>Click to edit Master title style</a:t>
            </a:r>
            <a:endParaRPr lang="fr-FR"/>
          </a:p>
        </p:txBody>
      </p:sp>
      <p:sp>
        <p:nvSpPr>
          <p:cNvPr id="3" name="Text Placeholder 2">
            <a:extLst>
              <a:ext uri="{FF2B5EF4-FFF2-40B4-BE49-F238E27FC236}">
                <a16:creationId xmlns:a16="http://schemas.microsoft.com/office/drawing/2014/main" id="{E9781069-2FBE-E8A6-6566-29A8D61BB44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D6498E1-7C3E-04FF-46B7-E6E93D540502}"/>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a:extLst>
              <a:ext uri="{FF2B5EF4-FFF2-40B4-BE49-F238E27FC236}">
                <a16:creationId xmlns:a16="http://schemas.microsoft.com/office/drawing/2014/main" id="{398C1E73-ACE7-0DB5-37A7-372DEE453E5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2EB2B7E-CC9F-1A4C-8C92-86C56C43D7A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a:extLst>
              <a:ext uri="{FF2B5EF4-FFF2-40B4-BE49-F238E27FC236}">
                <a16:creationId xmlns:a16="http://schemas.microsoft.com/office/drawing/2014/main" id="{B87B140E-E5F1-2216-C112-BB480FF5D331}"/>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8" name="Footer Placeholder 7">
            <a:extLst>
              <a:ext uri="{FF2B5EF4-FFF2-40B4-BE49-F238E27FC236}">
                <a16:creationId xmlns:a16="http://schemas.microsoft.com/office/drawing/2014/main" id="{6AFA328C-DCE8-67B4-4BE8-3655AD0CDE53}"/>
              </a:ext>
            </a:extLst>
          </p:cNvPr>
          <p:cNvSpPr>
            <a:spLocks noGrp="1"/>
          </p:cNvSpPr>
          <p:nvPr>
            <p:ph type="ftr" sz="quarter" idx="11"/>
          </p:nvPr>
        </p:nvSpPr>
        <p:spPr/>
        <p:txBody>
          <a:bodyPr/>
          <a:lstStyle/>
          <a:p>
            <a:endParaRPr lang="fr-FR"/>
          </a:p>
        </p:txBody>
      </p:sp>
      <p:sp>
        <p:nvSpPr>
          <p:cNvPr id="9" name="Slide Number Placeholder 8">
            <a:extLst>
              <a:ext uri="{FF2B5EF4-FFF2-40B4-BE49-F238E27FC236}">
                <a16:creationId xmlns:a16="http://schemas.microsoft.com/office/drawing/2014/main" id="{F8411038-0C16-6992-1129-3250FA3FA280}"/>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3909056926"/>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695BD-131A-675A-3DEB-D5F1D42745C0}"/>
              </a:ext>
            </a:extLst>
          </p:cNvPr>
          <p:cNvSpPr>
            <a:spLocks noGrp="1"/>
          </p:cNvSpPr>
          <p:nvPr>
            <p:ph type="title"/>
          </p:nvPr>
        </p:nvSpPr>
        <p:spPr/>
        <p:txBody>
          <a:bodyPr/>
          <a:lstStyle/>
          <a:p>
            <a:r>
              <a:rPr lang="en-US"/>
              <a:t>Click to edit Master title style</a:t>
            </a:r>
            <a:endParaRPr lang="fr-FR"/>
          </a:p>
        </p:txBody>
      </p:sp>
      <p:sp>
        <p:nvSpPr>
          <p:cNvPr id="3" name="Date Placeholder 2">
            <a:extLst>
              <a:ext uri="{FF2B5EF4-FFF2-40B4-BE49-F238E27FC236}">
                <a16:creationId xmlns:a16="http://schemas.microsoft.com/office/drawing/2014/main" id="{A0980F7D-19D9-609A-8BB0-9639077E4125}"/>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4" name="Footer Placeholder 3">
            <a:extLst>
              <a:ext uri="{FF2B5EF4-FFF2-40B4-BE49-F238E27FC236}">
                <a16:creationId xmlns:a16="http://schemas.microsoft.com/office/drawing/2014/main" id="{953531CD-1E1A-5621-6446-B2FC199A58EE}"/>
              </a:ext>
            </a:extLst>
          </p:cNvPr>
          <p:cNvSpPr>
            <a:spLocks noGrp="1"/>
          </p:cNvSpPr>
          <p:nvPr>
            <p:ph type="ftr" sz="quarter" idx="11"/>
          </p:nvPr>
        </p:nvSpPr>
        <p:spPr/>
        <p:txBody>
          <a:bodyPr/>
          <a:lstStyle/>
          <a:p>
            <a:endParaRPr lang="fr-FR"/>
          </a:p>
        </p:txBody>
      </p:sp>
      <p:sp>
        <p:nvSpPr>
          <p:cNvPr id="5" name="Slide Number Placeholder 4">
            <a:extLst>
              <a:ext uri="{FF2B5EF4-FFF2-40B4-BE49-F238E27FC236}">
                <a16:creationId xmlns:a16="http://schemas.microsoft.com/office/drawing/2014/main" id="{F865D19B-62DD-03A8-4185-C0550C4D148D}"/>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40349440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81009A-8CF6-8515-D8D5-9B3288F59FAC}"/>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3" name="Footer Placeholder 2">
            <a:extLst>
              <a:ext uri="{FF2B5EF4-FFF2-40B4-BE49-F238E27FC236}">
                <a16:creationId xmlns:a16="http://schemas.microsoft.com/office/drawing/2014/main" id="{6FEDCB58-FF63-5CDE-01DF-9329FB8505BF}"/>
              </a:ext>
            </a:extLst>
          </p:cNvPr>
          <p:cNvSpPr>
            <a:spLocks noGrp="1"/>
          </p:cNvSpPr>
          <p:nvPr>
            <p:ph type="ftr" sz="quarter" idx="11"/>
          </p:nvPr>
        </p:nvSpPr>
        <p:spPr/>
        <p:txBody>
          <a:bodyPr/>
          <a:lstStyle/>
          <a:p>
            <a:endParaRPr lang="fr-FR"/>
          </a:p>
        </p:txBody>
      </p:sp>
      <p:sp>
        <p:nvSpPr>
          <p:cNvPr id="4" name="Slide Number Placeholder 3">
            <a:extLst>
              <a:ext uri="{FF2B5EF4-FFF2-40B4-BE49-F238E27FC236}">
                <a16:creationId xmlns:a16="http://schemas.microsoft.com/office/drawing/2014/main" id="{A90F0872-D0B1-7832-A3BE-4A44E643D90E}"/>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3779263482"/>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256BD-42D9-3F39-8260-E47FB522115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FR"/>
          </a:p>
        </p:txBody>
      </p:sp>
      <p:sp>
        <p:nvSpPr>
          <p:cNvPr id="3" name="Content Placeholder 2">
            <a:extLst>
              <a:ext uri="{FF2B5EF4-FFF2-40B4-BE49-F238E27FC236}">
                <a16:creationId xmlns:a16="http://schemas.microsoft.com/office/drawing/2014/main" id="{D5837111-4F4E-7920-EC22-AC0249E702E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a:extLst>
              <a:ext uri="{FF2B5EF4-FFF2-40B4-BE49-F238E27FC236}">
                <a16:creationId xmlns:a16="http://schemas.microsoft.com/office/drawing/2014/main" id="{3C0767EF-BB0E-D47E-B356-4CD3FFD7654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C2A9A32-B0D7-CB21-824D-96E7A52B138E}"/>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6" name="Footer Placeholder 5">
            <a:extLst>
              <a:ext uri="{FF2B5EF4-FFF2-40B4-BE49-F238E27FC236}">
                <a16:creationId xmlns:a16="http://schemas.microsoft.com/office/drawing/2014/main" id="{C5AA23F8-3F3A-092B-B254-EE7C8F87CD7C}"/>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1C8D1D27-C805-ABEC-9CDA-8A25D497C458}"/>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70701403"/>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4CFA0-BCEF-AC91-B8A5-92A70F3EE03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fr-FR"/>
          </a:p>
        </p:txBody>
      </p:sp>
      <p:sp>
        <p:nvSpPr>
          <p:cNvPr id="3" name="Picture Placeholder 2">
            <a:extLst>
              <a:ext uri="{FF2B5EF4-FFF2-40B4-BE49-F238E27FC236}">
                <a16:creationId xmlns:a16="http://schemas.microsoft.com/office/drawing/2014/main" id="{B7BF09EA-90B2-E7D5-2D71-F681BD66A17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FR"/>
          </a:p>
        </p:txBody>
      </p:sp>
      <p:sp>
        <p:nvSpPr>
          <p:cNvPr id="4" name="Text Placeholder 3">
            <a:extLst>
              <a:ext uri="{FF2B5EF4-FFF2-40B4-BE49-F238E27FC236}">
                <a16:creationId xmlns:a16="http://schemas.microsoft.com/office/drawing/2014/main" id="{B37AE8B6-1290-7105-38DD-317EC26B814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F548F2-79D2-ED5B-ED74-602866CB3242}"/>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6" name="Footer Placeholder 5">
            <a:extLst>
              <a:ext uri="{FF2B5EF4-FFF2-40B4-BE49-F238E27FC236}">
                <a16:creationId xmlns:a16="http://schemas.microsoft.com/office/drawing/2014/main" id="{E5F28DE8-AFF4-A23B-C5D6-16DC1AE473A0}"/>
              </a:ext>
            </a:extLst>
          </p:cNvPr>
          <p:cNvSpPr>
            <a:spLocks noGrp="1"/>
          </p:cNvSpPr>
          <p:nvPr>
            <p:ph type="ftr" sz="quarter" idx="11"/>
          </p:nvPr>
        </p:nvSpPr>
        <p:spPr/>
        <p:txBody>
          <a:bodyPr/>
          <a:lstStyle/>
          <a:p>
            <a:endParaRPr lang="fr-FR"/>
          </a:p>
        </p:txBody>
      </p:sp>
      <p:sp>
        <p:nvSpPr>
          <p:cNvPr id="7" name="Slide Number Placeholder 6">
            <a:extLst>
              <a:ext uri="{FF2B5EF4-FFF2-40B4-BE49-F238E27FC236}">
                <a16:creationId xmlns:a16="http://schemas.microsoft.com/office/drawing/2014/main" id="{AC1FC3D5-79BB-E738-1FEA-F4CBA0ED87B7}"/>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19879824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2401C-050A-ECC3-F01C-67CCF942928D}"/>
              </a:ext>
            </a:extLst>
          </p:cNvPr>
          <p:cNvSpPr>
            <a:spLocks noGrp="1"/>
          </p:cNvSpPr>
          <p:nvPr>
            <p:ph type="title"/>
          </p:nvPr>
        </p:nvSpPr>
        <p:spPr/>
        <p:txBody>
          <a:bodyPr/>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AFEDDD72-8C33-6972-75D7-7BDD1E3D1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72DE327D-3B5C-72E5-7154-CAA49D0B3B71}"/>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5" name="Footer Placeholder 4">
            <a:extLst>
              <a:ext uri="{FF2B5EF4-FFF2-40B4-BE49-F238E27FC236}">
                <a16:creationId xmlns:a16="http://schemas.microsoft.com/office/drawing/2014/main" id="{6D08E4DE-6CCE-1E3A-BF54-C8D5D78D83E0}"/>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1483950E-8AAA-6818-7266-2BC9C03CEDA7}"/>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28894675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text (1/4), blank (3/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116488"/>
            <a:ext cx="1828800" cy="3454400"/>
          </a:xfrm>
        </p:spPr>
        <p:txBody>
          <a:bodyPr/>
          <a:lstStyle>
            <a:lvl1pPr>
              <a:defRPr sz="1400"/>
            </a:lvl1pPr>
            <a:lvl2pPr>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10422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6944E8-28D9-973C-7F7F-A848E18E4C55}"/>
              </a:ext>
            </a:extLst>
          </p:cNvPr>
          <p:cNvSpPr>
            <a:spLocks noGrp="1"/>
          </p:cNvSpPr>
          <p:nvPr>
            <p:ph type="title" orient="vert"/>
          </p:nvPr>
        </p:nvSpPr>
        <p:spPr>
          <a:xfrm>
            <a:off x="6543675" y="273843"/>
            <a:ext cx="1971675" cy="4358879"/>
          </a:xfrm>
        </p:spPr>
        <p:txBody>
          <a:bodyPr vert="eaVert"/>
          <a:lstStyle/>
          <a:p>
            <a:r>
              <a:rPr lang="en-US"/>
              <a:t>Click to edit Master title style</a:t>
            </a:r>
            <a:endParaRPr lang="fr-FR"/>
          </a:p>
        </p:txBody>
      </p:sp>
      <p:sp>
        <p:nvSpPr>
          <p:cNvPr id="3" name="Vertical Text Placeholder 2">
            <a:extLst>
              <a:ext uri="{FF2B5EF4-FFF2-40B4-BE49-F238E27FC236}">
                <a16:creationId xmlns:a16="http://schemas.microsoft.com/office/drawing/2014/main" id="{3CEDC6C7-887B-DC25-FE29-9A4D14DA7737}"/>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01B3DFF8-B493-AE78-7E03-489E6FA6DC0E}"/>
              </a:ext>
            </a:extLst>
          </p:cNvPr>
          <p:cNvSpPr>
            <a:spLocks noGrp="1"/>
          </p:cNvSpPr>
          <p:nvPr>
            <p:ph type="dt" sz="half" idx="10"/>
          </p:nvPr>
        </p:nvSpPr>
        <p:spPr/>
        <p:txBody>
          <a:bodyPr/>
          <a:lstStyle/>
          <a:p>
            <a:fld id="{05B75D83-1D51-49A7-B2D3-A2428EC50F80}" type="datetimeFigureOut">
              <a:rPr lang="fr-FR" smtClean="0"/>
              <a:t>27/03/2024</a:t>
            </a:fld>
            <a:endParaRPr lang="fr-FR"/>
          </a:p>
        </p:txBody>
      </p:sp>
      <p:sp>
        <p:nvSpPr>
          <p:cNvPr id="5" name="Footer Placeholder 4">
            <a:extLst>
              <a:ext uri="{FF2B5EF4-FFF2-40B4-BE49-F238E27FC236}">
                <a16:creationId xmlns:a16="http://schemas.microsoft.com/office/drawing/2014/main" id="{F4721E5A-F1B3-0D15-2A48-67D0A68B1F65}"/>
              </a:ext>
            </a:extLst>
          </p:cNvPr>
          <p:cNvSpPr>
            <a:spLocks noGrp="1"/>
          </p:cNvSpPr>
          <p:nvPr>
            <p:ph type="ftr" sz="quarter" idx="11"/>
          </p:nvPr>
        </p:nvSpPr>
        <p:spPr/>
        <p:txBody>
          <a:bodyPr/>
          <a:lstStyle/>
          <a:p>
            <a:endParaRPr lang="fr-FR"/>
          </a:p>
        </p:txBody>
      </p:sp>
      <p:sp>
        <p:nvSpPr>
          <p:cNvPr id="6" name="Slide Number Placeholder 5">
            <a:extLst>
              <a:ext uri="{FF2B5EF4-FFF2-40B4-BE49-F238E27FC236}">
                <a16:creationId xmlns:a16="http://schemas.microsoft.com/office/drawing/2014/main" id="{C05E7C54-D9FF-710D-8F5F-42661B09A81C}"/>
              </a:ext>
            </a:extLst>
          </p:cNvPr>
          <p:cNvSpPr>
            <a:spLocks noGrp="1"/>
          </p:cNvSpPr>
          <p:nvPr>
            <p:ph type="sldNum" sz="quarter" idx="12"/>
          </p:nvPr>
        </p:nvSpPr>
        <p:spPr/>
        <p:txBody>
          <a:bodyPr/>
          <a:lstStyle/>
          <a:p>
            <a:fld id="{D122E49E-C204-4162-8AD2-D7A50B2040F0}" type="slidenum">
              <a:rPr lang="fr-FR" smtClean="0"/>
              <a:t>‹N°›</a:t>
            </a:fld>
            <a:endParaRPr lang="fr-FR"/>
          </a:p>
        </p:txBody>
      </p:sp>
    </p:spTree>
    <p:extLst>
      <p:ext uri="{BB962C8B-B14F-4D97-AF65-F5344CB8AC3E}">
        <p14:creationId xmlns:p14="http://schemas.microsoft.com/office/powerpoint/2010/main" val="438784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ase study: title, text (2/4), content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p:cNvSpPr>
            <a:spLocks noGrp="1"/>
          </p:cNvSpPr>
          <p:nvPr>
            <p:ph type="pic" sz="quarter" idx="14"/>
          </p:nvPr>
        </p:nvSpPr>
        <p:spPr>
          <a:xfrm>
            <a:off x="4572000" y="0"/>
            <a:ext cx="4572000" cy="5143500"/>
          </a:xfrm>
        </p:spPr>
        <p:txBody>
          <a:bodyPr/>
          <a:lstStyle/>
          <a:p>
            <a:r>
              <a:rPr lang="en-US"/>
              <a:t>Drag picture to placeholder or click icon to add</a:t>
            </a:r>
          </a:p>
        </p:txBody>
      </p:sp>
    </p:spTree>
    <p:extLst>
      <p:ext uri="{BB962C8B-B14F-4D97-AF65-F5344CB8AC3E}">
        <p14:creationId xmlns:p14="http://schemas.microsoft.com/office/powerpoint/2010/main" val="12704640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ase study 2: title, text (2/4), quote (2/4)">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95024"/>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2"/>
          </p:nvPr>
        </p:nvSpPr>
        <p:spPr>
          <a:xfrm>
            <a:off x="228600" y="1097280"/>
            <a:ext cx="1828800" cy="3502152"/>
          </a:xfrm>
        </p:spPr>
        <p:txBody>
          <a:bodyPr/>
          <a:lstStyle>
            <a:lvl1pPr>
              <a:defRPr sz="16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3"/>
          </p:nvPr>
        </p:nvSpPr>
        <p:spPr>
          <a:xfrm>
            <a:off x="2514600" y="1124712"/>
            <a:ext cx="1828800" cy="3456432"/>
          </a:xfrm>
        </p:spPr>
        <p:txBody>
          <a:bodyPr/>
          <a:lstStyle>
            <a:lvl1pPr>
              <a:defRPr sz="1400"/>
            </a:lvl1pPr>
            <a:lvl2pPr marL="0" indent="0">
              <a:buNone/>
              <a:defRPr sz="1000"/>
            </a:lvl2pPr>
            <a:lvl3pPr>
              <a:defRPr sz="1000"/>
            </a:lvl3pPr>
            <a:lvl4pPr>
              <a:defRPr sz="1000"/>
            </a:lvl4pPr>
            <a:lvl5pP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4"/>
          </p:nvPr>
        </p:nvSpPr>
        <p:spPr>
          <a:xfrm>
            <a:off x="4700392" y="1090961"/>
            <a:ext cx="4215008" cy="3456432"/>
          </a:xfrm>
        </p:spPr>
        <p:txBody>
          <a:bodyPr/>
          <a:lstStyle>
            <a:lvl1pPr marL="117475" indent="-117475">
              <a:tabLst/>
              <a:defRPr sz="2400"/>
            </a:lvl1pPr>
            <a:lvl2pPr marL="0" indent="0">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142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92024"/>
            <a:ext cx="1828800" cy="440899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able Placeholder 6"/>
          <p:cNvSpPr>
            <a:spLocks noGrp="1"/>
          </p:cNvSpPr>
          <p:nvPr>
            <p:ph type="tbl" sz="quarter" idx="13"/>
          </p:nvPr>
        </p:nvSpPr>
        <p:spPr>
          <a:xfrm>
            <a:off x="2514600" y="225425"/>
            <a:ext cx="6400800" cy="4597400"/>
          </a:xfrm>
        </p:spPr>
        <p:txBody>
          <a:bodyPr/>
          <a:lstStyle/>
          <a:p>
            <a:r>
              <a:rPr lang="en-US"/>
              <a:t>Click icon to add table</a:t>
            </a:r>
          </a:p>
        </p:txBody>
      </p:sp>
    </p:spTree>
    <p:extLst>
      <p:ext uri="{BB962C8B-B14F-4D97-AF65-F5344CB8AC3E}">
        <p14:creationId xmlns:p14="http://schemas.microsoft.com/office/powerpoint/2010/main" val="2086515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 DOC ID / Month XX, 2018 / © 2018 IBM Corporation</a:t>
            </a:r>
          </a:p>
        </p:txBody>
      </p:sp>
      <p:sp>
        <p:nvSpPr>
          <p:cNvPr id="8" name="Text Placeholder 7"/>
          <p:cNvSpPr>
            <a:spLocks noGrp="1"/>
          </p:cNvSpPr>
          <p:nvPr>
            <p:ph type="body" sz="quarter" idx="12"/>
          </p:nvPr>
        </p:nvSpPr>
        <p:spPr>
          <a:xfrm>
            <a:off x="144376" y="1015683"/>
            <a:ext cx="4114800" cy="3108960"/>
          </a:xfrm>
        </p:spPr>
        <p:txBody>
          <a:bodyPr/>
          <a:lstStyle>
            <a:lvl1pPr>
              <a:lnSpc>
                <a:spcPct val="90000"/>
              </a:lnSpc>
              <a:spcBef>
                <a:spcPts val="0"/>
              </a:spcBef>
              <a:defRPr sz="9600" b="0" i="0" baseline="0">
                <a:solidFill>
                  <a:schemeClr val="bg2"/>
                </a:solidFill>
                <a:latin typeface="Arial" charset="0"/>
                <a:ea typeface="Arial" charset="0"/>
                <a:cs typeface="Arial" charset="0"/>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6752557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blank (with foot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8032340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nk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9224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43000"/>
            <a:ext cx="4114800" cy="3584448"/>
          </a:xfrm>
        </p:spPr>
        <p:txBody>
          <a:bodyPr/>
          <a:lstStyle>
            <a:lvl1pPr marL="0" indent="0">
              <a:spcBef>
                <a:spcPts val="0"/>
              </a:spcBef>
              <a:tabLst>
                <a:tab pos="3940175" algn="dec"/>
              </a:tabLst>
              <a:defRPr sz="1100"/>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p:txBody>
      </p:sp>
    </p:spTree>
    <p:extLst>
      <p:ext uri="{BB962C8B-B14F-4D97-AF65-F5344CB8AC3E}">
        <p14:creationId xmlns:p14="http://schemas.microsoft.com/office/powerpoint/2010/main" val="11782949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bm sign-off">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5953" y="2186150"/>
            <a:ext cx="1292094" cy="526097"/>
          </a:xfrm>
          <a:prstGeom prst="rect">
            <a:avLst/>
          </a:prstGeom>
        </p:spPr>
      </p:pic>
    </p:spTree>
    <p:extLst>
      <p:ext uri="{BB962C8B-B14F-4D97-AF65-F5344CB8AC3E}">
        <p14:creationId xmlns:p14="http://schemas.microsoft.com/office/powerpoint/2010/main" val="10742865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414534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6533784-CC0A-344C-B0B3-3D9497A6F484}" type="datetime1">
              <a:rPr lang="en-US" smtClean="0"/>
              <a:t>3/27/24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9F1E52-31BD-464E-89F9-5BC74E4734CA}" type="slidenum">
              <a:rPr lang="en-US" smtClean="0"/>
              <a:pPr/>
              <a:t>‹N°›</a:t>
            </a:fld>
            <a:endParaRPr lang="en-US"/>
          </a:p>
        </p:txBody>
      </p:sp>
      <p:sp>
        <p:nvSpPr>
          <p:cNvPr id="6" name="Title Placeholder 12"/>
          <p:cNvSpPr>
            <a:spLocks noGrp="1"/>
          </p:cNvSpPr>
          <p:nvPr>
            <p:ph type="title"/>
          </p:nvPr>
        </p:nvSpPr>
        <p:spPr>
          <a:xfrm>
            <a:off x="3124200" y="171450"/>
            <a:ext cx="5783580" cy="342900"/>
          </a:xfrm>
          <a:prstGeom prst="rect">
            <a:avLst/>
          </a:prstGeom>
        </p:spPr>
        <p:txBody>
          <a:bodyPr vert="horz" lIns="91440" tIns="45720" rIns="91440" bIns="45720" rtlCol="0" anchor="ctr">
            <a:normAutofit/>
          </a:bodyPr>
          <a:lstStyle>
            <a:lvl1pPr>
              <a:defRPr b="0" i="0"/>
            </a:lvl1pPr>
          </a:lstStyle>
          <a:p>
            <a:r>
              <a:rPr lang="en-US" dirty="0"/>
              <a:t>Click to edit Master title style</a:t>
            </a:r>
          </a:p>
        </p:txBody>
      </p:sp>
    </p:spTree>
    <p:extLst>
      <p:ext uri="{BB962C8B-B14F-4D97-AF65-F5344CB8AC3E}">
        <p14:creationId xmlns:p14="http://schemas.microsoft.com/office/powerpoint/2010/main" val="21097718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228600" y="4828032"/>
            <a:ext cx="6400800" cy="137160"/>
          </a:xfrm>
        </p:spPr>
        <p:txBody>
          <a:bodyPr/>
          <a:lstStyle>
            <a:lvl1pPr>
              <a:defRPr>
                <a:solidFill>
                  <a:schemeClr val="tx1"/>
                </a:solidFill>
              </a:defRPr>
            </a:lvl1pPr>
          </a:lstStyle>
          <a:p>
            <a:r>
              <a:rPr lang="de-DE"/>
              <a:t>IBM Cloud / DOC ID / Month XX, 2018 / © 2018 IBM Corporation</a:t>
            </a:r>
            <a:endParaRPr lang="en-US"/>
          </a:p>
        </p:txBody>
      </p:sp>
      <p:sp>
        <p:nvSpPr>
          <p:cNvPr id="4" name="Title 3"/>
          <p:cNvSpPr>
            <a:spLocks noGrp="1"/>
          </p:cNvSpPr>
          <p:nvPr>
            <p:ph type="title"/>
          </p:nvPr>
        </p:nvSpPr>
        <p:spPr>
          <a:xfrm>
            <a:off x="228599" y="203781"/>
            <a:ext cx="4114801" cy="4479344"/>
          </a:xfrm>
        </p:spPr>
        <p:txBody>
          <a:bodyPr/>
          <a:lstStyle>
            <a:lvl1pPr>
              <a:lnSpc>
                <a:spcPct val="90000"/>
              </a:lnSpc>
              <a:defRPr sz="2400" b="0">
                <a:solidFill>
                  <a:schemeClr val="tx1"/>
                </a:solidFill>
              </a:defRPr>
            </a:lvl1pPr>
          </a:lstStyle>
          <a:p>
            <a:r>
              <a:rPr lang="en-US"/>
              <a:t>Click to edit Master title style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467224" y="405272"/>
            <a:ext cx="4297421" cy="3687650"/>
          </a:xfrm>
          <a:prstGeom prst="rect">
            <a:avLst/>
          </a:prstGeom>
        </p:spPr>
      </p:pic>
      <p:pic>
        <p:nvPicPr>
          <p:cNvPr id="9" name="Picture 8" descr="ibm_gry.png"/>
          <p:cNvPicPr>
            <a:picLocks noChangeAspect="1"/>
          </p:cNvPicPr>
          <p:nvPr userDrawn="1"/>
        </p:nvPicPr>
        <p:blipFill>
          <a:blip r:embed="rId3" cstate="screen">
            <a:biLevel thresh="75000"/>
            <a:extLst>
              <a:ext uri="{28A0092B-C50C-407E-A947-70E740481C1C}">
                <a14:useLocalDpi xmlns:a14="http://schemas.microsoft.com/office/drawing/2010/main"/>
              </a:ext>
            </a:extLst>
          </a:blip>
          <a:stretch>
            <a:fillRect/>
          </a:stretch>
        </p:blipFill>
        <p:spPr>
          <a:xfrm>
            <a:off x="8393811" y="240045"/>
            <a:ext cx="521589" cy="211471"/>
          </a:xfrm>
          <a:prstGeom prst="rect">
            <a:avLst/>
          </a:prstGeom>
        </p:spPr>
      </p:pic>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7410684" y="4584701"/>
            <a:ext cx="1620427" cy="470448"/>
          </a:xfrm>
          <a:prstGeom prst="rect">
            <a:avLst/>
          </a:prstGeom>
        </p:spPr>
      </p:pic>
    </p:spTree>
    <p:extLst>
      <p:ext uri="{BB962C8B-B14F-4D97-AF65-F5344CB8AC3E}">
        <p14:creationId xmlns:p14="http://schemas.microsoft.com/office/powerpoint/2010/main" val="308249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chemeClr val="tx1"/>
                </a:solidFill>
              </a:defRPr>
            </a:lvl1pPr>
          </a:lstStyle>
          <a:p>
            <a:r>
              <a:rPr lang="de-DE"/>
              <a:t>IBM Cloud / DOC ID / Month XX, 2018 / © 2018 IBM Corporation</a:t>
            </a:r>
            <a:endParaRPr lang="en-US"/>
          </a:p>
        </p:txBody>
      </p:sp>
      <p:sp>
        <p:nvSpPr>
          <p:cNvPr id="4" name="Slide Number Placeholder 3"/>
          <p:cNvSpPr>
            <a:spLocks noGrp="1"/>
          </p:cNvSpPr>
          <p:nvPr>
            <p:ph type="sldNum" sz="quarter" idx="11"/>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5" name="Title 4"/>
          <p:cNvSpPr>
            <a:spLocks noGrp="1"/>
          </p:cNvSpPr>
          <p:nvPr>
            <p:ph type="title"/>
          </p:nvPr>
        </p:nvSpPr>
        <p:spPr>
          <a:xfrm>
            <a:off x="228600" y="201168"/>
            <a:ext cx="4114800" cy="4493752"/>
          </a:xfrm>
        </p:spPr>
        <p:txBody>
          <a:bodyPr/>
          <a:lstStyle>
            <a:lvl1pPr>
              <a:lnSpc>
                <a:spcPct val="90000"/>
              </a:lnSpc>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0264203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with page content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855726"/>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228600" y="1123950"/>
            <a:ext cx="4114800" cy="3584448"/>
          </a:xfrm>
        </p:spPr>
        <p:txBody>
          <a:bodyPr/>
          <a:lstStyle>
            <a:lvl1pPr marL="0" indent="0">
              <a:spcBef>
                <a:spcPts val="0"/>
              </a:spcBef>
              <a:tabLst>
                <a:tab pos="3940175" algn="dec"/>
              </a:tabLst>
              <a:defRPr/>
            </a:lvl1pPr>
            <a:lvl2pPr marL="173038" indent="-173038">
              <a:spcBef>
                <a:spcPts val="0"/>
              </a:spcBef>
              <a:tabLst/>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4800600" y="1123950"/>
            <a:ext cx="4114800" cy="3584448"/>
          </a:xfrm>
        </p:spPr>
        <p:txBody>
          <a:bodyPr/>
          <a:lstStyle>
            <a:lvl1pPr marL="0" indent="0">
              <a:spcBef>
                <a:spcPts val="0"/>
              </a:spcBef>
              <a:tabLst>
                <a:tab pos="3940175" algn="dec"/>
              </a:tabLst>
              <a:defRPr/>
            </a:lvl1pPr>
            <a:lvl2pPr>
              <a:spcBef>
                <a:spcPts val="0"/>
              </a:spcBef>
              <a:defRPr/>
            </a:lvl2pPr>
            <a:lvl3pPr>
              <a:spcBef>
                <a:spcPts val="0"/>
              </a:spcBef>
              <a:defRPr/>
            </a:lvl3pPr>
            <a:lvl4pPr>
              <a:spcBef>
                <a:spcPts val="0"/>
              </a:spcBef>
              <a:defRPr/>
            </a:lvl4pPr>
            <a:lvl5pPr>
              <a:spcBef>
                <a:spcPts val="0"/>
              </a:spcBef>
              <a:defRPr/>
            </a:lvl5pPr>
          </a:lstStyle>
          <a:p>
            <a:pPr marL="0" marR="0" lvl="0" indent="0" algn="l" defTabSz="457200" rtl="0" eaLnBrk="1" fontAlgn="auto" latinLnBrk="0" hangingPunct="1">
              <a:lnSpc>
                <a:spcPct val="100000"/>
              </a:lnSpc>
              <a:spcBef>
                <a:spcPts val="1100"/>
              </a:spcBef>
              <a:spcAft>
                <a:spcPts val="0"/>
              </a:spcAft>
              <a:buClrTx/>
              <a:buSzTx/>
              <a:buFont typeface="Arial"/>
              <a:buNone/>
              <a:tabLst>
                <a:tab pos="4023360" algn="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0081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act, number">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36829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156408" y="84701"/>
            <a:ext cx="8686800" cy="4473575"/>
          </a:xfrm>
        </p:spPr>
        <p:txBody>
          <a:bodyPr/>
          <a:lstStyle>
            <a:lvl1pPr>
              <a:lnSpc>
                <a:spcPct val="90000"/>
              </a:lnSpc>
              <a:defRPr sz="9600" b="0" i="0">
                <a:latin typeface="Arial" charset="0"/>
                <a:ea typeface="Arial" charset="0"/>
                <a:cs typeface="Arial" charset="0"/>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p>
            <a:r>
              <a:rPr lang="en-US"/>
              <a:t>IBM Cloud / DOC ID / Month XX, 2018 / © 2018 IBM Corporation</a:t>
            </a:r>
          </a:p>
        </p:txBody>
      </p:sp>
    </p:spTree>
    <p:extLst>
      <p:ext uri="{BB962C8B-B14F-4D97-AF65-F5344CB8AC3E}">
        <p14:creationId xmlns:p14="http://schemas.microsoft.com/office/powerpoint/2010/main" val="366017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act, number, half-image (bleeds)">
    <p:spTree>
      <p:nvGrpSpPr>
        <p:cNvPr id="1" name=""/>
        <p:cNvGrpSpPr/>
        <p:nvPr/>
      </p:nvGrpSpPr>
      <p:grpSpPr>
        <a:xfrm>
          <a:off x="0" y="0"/>
          <a:ext cx="0" cy="0"/>
          <a:chOff x="0" y="0"/>
          <a:chExt cx="0" cy="0"/>
        </a:xfrm>
      </p:grpSpPr>
      <p:sp>
        <p:nvSpPr>
          <p:cNvPr id="2" name="Title 1"/>
          <p:cNvSpPr>
            <a:spLocks noGrp="1"/>
          </p:cNvSpPr>
          <p:nvPr>
            <p:ph type="title"/>
          </p:nvPr>
        </p:nvSpPr>
        <p:spPr>
          <a:xfrm>
            <a:off x="228600" y="210312"/>
            <a:ext cx="4114800" cy="1003807"/>
          </a:xfrm>
        </p:spPr>
        <p:txBody>
          <a:bodyPr/>
          <a:lstStyle>
            <a:lvl1pPr>
              <a:defRPr sz="1600">
                <a:solidFill>
                  <a:schemeClr val="tx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511555"/>
            <a:ext cx="4114800" cy="3108960"/>
          </a:xfrm>
        </p:spPr>
        <p:txBody>
          <a:bodyPr/>
          <a:lstStyle>
            <a:lvl1pPr>
              <a:lnSpc>
                <a:spcPct val="90000"/>
              </a:lnSpc>
              <a:spcBef>
                <a:spcPts val="0"/>
              </a:spcBef>
              <a:defRPr sz="9600" b="1" baseline="0">
                <a:solidFill>
                  <a:schemeClr val="tx1"/>
                </a:solidFill>
              </a:defRPr>
            </a:lvl1pPr>
          </a:lstStyle>
          <a:p>
            <a:pPr lvl="0"/>
            <a:r>
              <a:rPr lang="en-US"/>
              <a:t>Click to edit Master text styles</a:t>
            </a:r>
          </a:p>
        </p:txBody>
      </p:sp>
      <p:sp>
        <p:nvSpPr>
          <p:cNvPr id="6" name="Picture Placeholder 5"/>
          <p:cNvSpPr>
            <a:spLocks noGrp="1"/>
          </p:cNvSpPr>
          <p:nvPr>
            <p:ph type="pic" sz="quarter" idx="13"/>
          </p:nvPr>
        </p:nvSpPr>
        <p:spPr>
          <a:xfrm>
            <a:off x="4572000" y="0"/>
            <a:ext cx="4572000" cy="5143500"/>
          </a:xfrm>
        </p:spPr>
        <p:txBody>
          <a:bodyPr/>
          <a:lstStyle>
            <a:lvl1pPr>
              <a:defRPr>
                <a:solidFill>
                  <a:schemeClr val="tx1"/>
                </a:solidFill>
              </a:defRPr>
            </a:lvl1pPr>
          </a:lstStyle>
          <a:p>
            <a:r>
              <a:rPr lang="en-US"/>
              <a:t>Drag picture to placeholder or click icon to add</a:t>
            </a:r>
          </a:p>
        </p:txBody>
      </p:sp>
    </p:spTree>
    <p:extLst>
      <p:ext uri="{BB962C8B-B14F-4D97-AF65-F5344CB8AC3E}">
        <p14:creationId xmlns:p14="http://schemas.microsoft.com/office/powerpoint/2010/main" val="1449490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ig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265176"/>
            <a:ext cx="8686800" cy="4473575"/>
          </a:xfrm>
        </p:spPr>
        <p:txBody>
          <a:bodyPr/>
          <a:lstStyle>
            <a:lvl1pPr>
              <a:lnSpc>
                <a:spcPct val="90000"/>
              </a:lnSpc>
              <a:defRPr sz="9600" b="1"/>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9126982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tx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tx1"/>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2437636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ection, title,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4114800" cy="432805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493776"/>
            <a:ext cx="4114800" cy="4199730"/>
          </a:xfrm>
        </p:spPr>
        <p:txBody>
          <a:bodyPr/>
          <a:lstStyle>
            <a:lvl1pPr>
              <a:spcBef>
                <a:spcPts val="1100"/>
              </a:spcBef>
              <a:spcAft>
                <a:spcPts val="0"/>
              </a:spcAft>
              <a:defRPr/>
            </a:lvl1pPr>
            <a:lvl2pPr>
              <a:spcBef>
                <a:spcPts val="1100"/>
              </a:spcBef>
              <a:defRPr/>
            </a:lvl2pPr>
            <a:lvl3pPr>
              <a:spcBef>
                <a:spcPts val="1100"/>
              </a:spcBef>
              <a:defRPr/>
            </a:lvl3pPr>
            <a:lvl4pPr>
              <a:spcBef>
                <a:spcPts val="1100"/>
              </a:spcBef>
              <a:defRPr/>
            </a:lvl4pPr>
            <a:lvl5pPr>
              <a:spcBef>
                <a:spcPts val="1100"/>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0563"/>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683762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9593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8" name="Text Placeholder 7"/>
          <p:cNvSpPr>
            <a:spLocks noGrp="1"/>
          </p:cNvSpPr>
          <p:nvPr>
            <p:ph type="body" sz="quarter" idx="12"/>
          </p:nvPr>
        </p:nvSpPr>
        <p:spPr>
          <a:xfrm>
            <a:off x="228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p:nvPr>
        </p:nvSpPr>
        <p:spPr>
          <a:xfrm>
            <a:off x="4800600" y="1124712"/>
            <a:ext cx="4114800" cy="3585845"/>
          </a:xfrm>
        </p:spPr>
        <p:txBody>
          <a:bodyPr/>
          <a:lstStyle>
            <a:lvl1pPr>
              <a:spcBef>
                <a:spcPts val="0"/>
              </a:spcBef>
              <a:defRPr sz="1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039176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ection, title, text (two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3470"/>
            <a:ext cx="4114800" cy="3589656"/>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70"/>
            <a:ext cx="4114800" cy="358965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5845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text (two columns, different text sizes)">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502158"/>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Content Placeholder 5"/>
          <p:cNvSpPr>
            <a:spLocks noGrp="1"/>
          </p:cNvSpPr>
          <p:nvPr>
            <p:ph sz="quarter" idx="12"/>
          </p:nvPr>
        </p:nvSpPr>
        <p:spPr>
          <a:xfrm>
            <a:off x="228600" y="995518"/>
            <a:ext cx="4114800" cy="3687607"/>
          </a:xfrm>
        </p:spPr>
        <p:txBody>
          <a:bodyPr/>
          <a:lstStyle>
            <a:lvl1pPr>
              <a:defRPr sz="2400"/>
            </a:lvl1pPr>
          </a:lstStyle>
          <a:p>
            <a:pPr lvl="0"/>
            <a:r>
              <a:rPr lang="en-US"/>
              <a:t>Click to edit Master text styles</a:t>
            </a:r>
          </a:p>
        </p:txBody>
      </p:sp>
      <p:sp>
        <p:nvSpPr>
          <p:cNvPr id="8" name="Content Placeholder 7"/>
          <p:cNvSpPr>
            <a:spLocks noGrp="1"/>
          </p:cNvSpPr>
          <p:nvPr>
            <p:ph sz="quarter" idx="13"/>
          </p:nvPr>
        </p:nvSpPr>
        <p:spPr>
          <a:xfrm>
            <a:off x="4800600" y="1116648"/>
            <a:ext cx="4114800" cy="3566477"/>
          </a:xfrm>
        </p:spPr>
        <p:txBody>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0092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ection, title, text (four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411480"/>
            <a:ext cx="6400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3469"/>
            <a:ext cx="1828800" cy="358965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6"/>
          </p:nvPr>
        </p:nvSpPr>
        <p:spPr>
          <a:xfrm>
            <a:off x="7086600" y="1093469"/>
            <a:ext cx="1828800" cy="358965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0205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 title, text, half-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411480"/>
            <a:ext cx="4114800" cy="64008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7" name="Text Placeholder 6"/>
          <p:cNvSpPr>
            <a:spLocks noGrp="1"/>
          </p:cNvSpPr>
          <p:nvPr>
            <p:ph type="body" sz="quarter" idx="14"/>
          </p:nvPr>
        </p:nvSpPr>
        <p:spPr>
          <a:xfrm>
            <a:off x="228600" y="1097280"/>
            <a:ext cx="4114800" cy="358584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111018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 title, text (two columns), half-image">
    <p:spTree>
      <p:nvGrpSpPr>
        <p:cNvPr id="1" name=""/>
        <p:cNvGrpSpPr/>
        <p:nvPr/>
      </p:nvGrpSpPr>
      <p:grpSpPr>
        <a:xfrm>
          <a:off x="0" y="0"/>
          <a:ext cx="0" cy="0"/>
          <a:chOff x="0" y="0"/>
          <a:chExt cx="0" cy="0"/>
        </a:xfrm>
      </p:grpSpPr>
      <p:sp>
        <p:nvSpPr>
          <p:cNvPr id="9" name="Picture Placeholder 8"/>
          <p:cNvSpPr>
            <a:spLocks noGrp="1"/>
          </p:cNvSpPr>
          <p:nvPr>
            <p:ph type="pic" sz="quarter" idx="16"/>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64008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7" name="Text Placeholder 6"/>
          <p:cNvSpPr>
            <a:spLocks noGrp="1"/>
          </p:cNvSpPr>
          <p:nvPr>
            <p:ph type="body" sz="quarter" idx="14"/>
          </p:nvPr>
        </p:nvSpPr>
        <p:spPr>
          <a:xfrm>
            <a:off x="228600" y="1097279"/>
            <a:ext cx="1828800" cy="3585845"/>
          </a:xfrm>
        </p:spPr>
        <p:txBody>
          <a:bodyPr/>
          <a:lstStyle>
            <a:lvl1pPr>
              <a:spcBef>
                <a:spcPts val="1100"/>
              </a:spcBef>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5"/>
          </p:nvPr>
        </p:nvSpPr>
        <p:spPr>
          <a:xfrm>
            <a:off x="2514600" y="1097279"/>
            <a:ext cx="1828800" cy="35858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4872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5187462" cy="4520805"/>
          </a:xfrm>
        </p:spPr>
        <p:txBody>
          <a:bodyPr/>
          <a:lstStyle>
            <a:lvl1pPr marL="117475" indent="-117475">
              <a:tabLst/>
              <a:defRPr>
                <a:solidFill>
                  <a:schemeClr val="bg2"/>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3FD999D4-B456-9943-89B7-30D56181CE18}" type="slidenum">
              <a:rPr lang="en-US" smtClean="0"/>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en-US"/>
              <a:t>IBM Cloud / DOC ID / Month XX, 2018 / © 2018 IBM Corporation</a:t>
            </a:r>
          </a:p>
        </p:txBody>
      </p:sp>
    </p:spTree>
    <p:extLst>
      <p:ext uri="{BB962C8B-B14F-4D97-AF65-F5344CB8AC3E}">
        <p14:creationId xmlns:p14="http://schemas.microsoft.com/office/powerpoint/2010/main" val="1256806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 title, text (two narrow columns)">
    <p:spTree>
      <p:nvGrpSpPr>
        <p:cNvPr id="1" name=""/>
        <p:cNvGrpSpPr/>
        <p:nvPr/>
      </p:nvGrpSpPr>
      <p:grpSpPr>
        <a:xfrm>
          <a:off x="0" y="0"/>
          <a:ext cx="0" cy="0"/>
          <a:chOff x="0" y="0"/>
          <a:chExt cx="0" cy="0"/>
        </a:xfrm>
      </p:grpSpPr>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
        <p:nvSpPr>
          <p:cNvPr id="10" name="Text Placeholder 9"/>
          <p:cNvSpPr>
            <a:spLocks noGrp="1"/>
          </p:cNvSpPr>
          <p:nvPr>
            <p:ph type="body" sz="quarter" idx="16"/>
          </p:nvPr>
        </p:nvSpPr>
        <p:spPr>
          <a:xfrm>
            <a:off x="7086600" y="1097280"/>
            <a:ext cx="1828800" cy="3501445"/>
          </a:xfrm>
        </p:spPr>
        <p:txBody>
          <a:bodyPr/>
          <a:lstStyle>
            <a:lvl1pPr>
              <a:defRPr sz="1600"/>
            </a:lvl1pPr>
            <a:lvl2pPr marL="0" indent="0">
              <a:spcBef>
                <a:spcPts val="1100"/>
              </a:spcBef>
              <a:buFontTx/>
              <a:buNone/>
              <a:defRPr sz="1100"/>
            </a:lvl2pPr>
            <a:lvl3pPr>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303044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 title, text (dark background)">
    <p:spTree>
      <p:nvGrpSpPr>
        <p:cNvPr id="1" name=""/>
        <p:cNvGrpSpPr/>
        <p:nvPr/>
      </p:nvGrpSpPr>
      <p:grpSpPr>
        <a:xfrm>
          <a:off x="0" y="0"/>
          <a:ext cx="0" cy="0"/>
          <a:chOff x="0" y="0"/>
          <a:chExt cx="0" cy="0"/>
        </a:xfrm>
      </p:grpSpPr>
      <p:sp>
        <p:nvSpPr>
          <p:cNvPr id="5" name="Rectangle 4"/>
          <p:cNvSpPr/>
          <p:nvPr/>
        </p:nvSpPr>
        <p:spPr>
          <a:xfrm>
            <a:off x="4572000" y="0"/>
            <a:ext cx="4572000" cy="5143500"/>
          </a:xfrm>
          <a:prstGeom prst="rect">
            <a:avLst/>
          </a:prstGeom>
          <a:solidFill>
            <a:schemeClr val="tx1"/>
          </a:solidFill>
        </p:spPr>
        <p:txBody>
          <a:bodyPr wrap="square" lIns="0" tIns="0" rIns="0" bIns="0" rtlCol="0" anchor="ctr">
            <a:noAutofit/>
          </a:bodyPr>
          <a:lstStyle/>
          <a:p>
            <a:pPr algn="ctr"/>
            <a:endParaRPr lang="en-US" sz="1200" err="1">
              <a:solidFill>
                <a:srgbClr val="FFFFFF"/>
              </a:solidFill>
              <a:latin typeface="Arial"/>
              <a:cs typeface="Arial"/>
            </a:endParaRPr>
          </a:p>
        </p:txBody>
      </p:sp>
      <p:sp>
        <p:nvSpPr>
          <p:cNvPr id="2" name="Title 1"/>
          <p:cNvSpPr>
            <a:spLocks noGrp="1"/>
          </p:cNvSpPr>
          <p:nvPr>
            <p:ph type="title"/>
          </p:nvPr>
        </p:nvSpPr>
        <p:spPr>
          <a:xfrm>
            <a:off x="228600" y="1033272"/>
            <a:ext cx="4114800" cy="3566160"/>
          </a:xfrm>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ext Placeholder 5"/>
          <p:cNvSpPr>
            <a:spLocks noGrp="1"/>
          </p:cNvSpPr>
          <p:nvPr>
            <p:ph type="body" sz="quarter" idx="12"/>
          </p:nvPr>
        </p:nvSpPr>
        <p:spPr>
          <a:xfrm>
            <a:off x="4800600" y="1111286"/>
            <a:ext cx="4114800" cy="3501445"/>
          </a:xfrm>
        </p:spPr>
        <p:txBody>
          <a:bodyPr/>
          <a:lstStyle>
            <a:lvl1pPr>
              <a:defRPr>
                <a:solidFill>
                  <a:schemeClr val="bg2"/>
                </a:solidFill>
              </a:defRPr>
            </a:lvl1pPr>
            <a:lvl2pPr marL="0" indent="0">
              <a:spcBef>
                <a:spcPts val="1100"/>
              </a:spcBef>
              <a:buFontTx/>
              <a:buNone/>
              <a:defRPr sz="1100">
                <a:solidFill>
                  <a:schemeClr val="bg2"/>
                </a:solidFill>
              </a:defRPr>
            </a:lvl2pPr>
            <a:lvl3pPr>
              <a:defRPr sz="1100">
                <a:solidFill>
                  <a:schemeClr val="bg2"/>
                </a:solidFill>
              </a:defRPr>
            </a:lvl3pPr>
            <a:lvl4pPr>
              <a:defRPr sz="1100">
                <a:solidFill>
                  <a:schemeClr val="bg2"/>
                </a:solidFill>
              </a:defRPr>
            </a:lvl4pPr>
            <a:lvl5pPr>
              <a:defRPr sz="11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p:cNvSpPr>
            <a:spLocks noGrp="1"/>
          </p:cNvSpPr>
          <p:nvPr>
            <p:ph type="body" sz="quarter" idx="13"/>
          </p:nvPr>
        </p:nvSpPr>
        <p:spPr>
          <a:xfrm>
            <a:off x="228600" y="201168"/>
            <a:ext cx="4114800" cy="300037"/>
          </a:xfrm>
        </p:spPr>
        <p:txBody>
          <a:bodyPr/>
          <a:lstStyle>
            <a:lvl1pPr>
              <a:defRPr sz="1100"/>
            </a:lvl1pPr>
          </a:lstStyle>
          <a:p>
            <a:pPr lvl="0"/>
            <a:r>
              <a:rPr lang="en-US"/>
              <a:t>Click to edit Master text styles</a:t>
            </a:r>
          </a:p>
        </p:txBody>
      </p:sp>
    </p:spTree>
    <p:extLst>
      <p:ext uri="{BB962C8B-B14F-4D97-AF65-F5344CB8AC3E}">
        <p14:creationId xmlns:p14="http://schemas.microsoft.com/office/powerpoint/2010/main" val="11665983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image">
    <p:spTree>
      <p:nvGrpSpPr>
        <p:cNvPr id="1" name=""/>
        <p:cNvGrpSpPr/>
        <p:nvPr/>
      </p:nvGrpSpPr>
      <p:grpSpPr>
        <a:xfrm>
          <a:off x="0" y="0"/>
          <a:ext cx="0" cy="0"/>
          <a:chOff x="0" y="0"/>
          <a:chExt cx="0" cy="0"/>
        </a:xfrm>
      </p:grpSpPr>
      <p:sp>
        <p:nvSpPr>
          <p:cNvPr id="8" name="Picture Placeholder 7"/>
          <p:cNvSpPr>
            <a:spLocks noGrp="1"/>
          </p:cNvSpPr>
          <p:nvPr>
            <p:ph type="pic" sz="quarter" idx="15"/>
          </p:nvPr>
        </p:nvSpPr>
        <p:spPr>
          <a:xfrm>
            <a:off x="4572000" y="0"/>
            <a:ext cx="4572000" cy="5143500"/>
          </a:xfrm>
        </p:spPr>
        <p:txBody>
          <a:bodyPr/>
          <a:lstStyle/>
          <a:p>
            <a:r>
              <a:rPr lang="en-US"/>
              <a:t>Drag picture to placeholder or click icon to add</a:t>
            </a:r>
          </a:p>
        </p:txBody>
      </p:sp>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4925360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itle, half-blank area">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4402899"/>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6512823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blank">
    <p:spTree>
      <p:nvGrpSpPr>
        <p:cNvPr id="1" name=""/>
        <p:cNvGrpSpPr/>
        <p:nvPr/>
      </p:nvGrpSpPr>
      <p:grpSpPr>
        <a:xfrm>
          <a:off x="0" y="0"/>
          <a:ext cx="0" cy="0"/>
          <a:chOff x="0" y="0"/>
          <a:chExt cx="0" cy="0"/>
        </a:xfrm>
      </p:grpSpPr>
      <p:sp>
        <p:nvSpPr>
          <p:cNvPr id="2" name="Title 1"/>
          <p:cNvSpPr>
            <a:spLocks noGrp="1"/>
          </p:cNvSpPr>
          <p:nvPr>
            <p:ph type="title"/>
          </p:nvPr>
        </p:nvSpPr>
        <p:spPr>
          <a:xfrm>
            <a:off x="228600" y="201168"/>
            <a:ext cx="4114800" cy="381000"/>
          </a:xfrm>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Tree>
    <p:extLst>
      <p:ext uri="{BB962C8B-B14F-4D97-AF65-F5344CB8AC3E}">
        <p14:creationId xmlns:p14="http://schemas.microsoft.com/office/powerpoint/2010/main" val="117138711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insight, text, boxes">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3" name="Slide Number Placeholder 2"/>
          <p:cNvSpPr>
            <a:spLocks noGrp="1"/>
          </p:cNvSpPr>
          <p:nvPr>
            <p:ph type="sldNum" sz="quarter" idx="10"/>
          </p:nvPr>
        </p:nvSpPr>
        <p:spPr>
          <a:xfrm>
            <a:off x="6858000" y="4832418"/>
            <a:ext cx="2057400" cy="137160"/>
          </a:xfrm>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12" name="Text Placeholder 11"/>
          <p:cNvSpPr>
            <a:spLocks noGrp="1"/>
          </p:cNvSpPr>
          <p:nvPr>
            <p:ph type="body" sz="quarter" idx="13"/>
          </p:nvPr>
        </p:nvSpPr>
        <p:spPr>
          <a:xfrm>
            <a:off x="228600" y="182880"/>
            <a:ext cx="4114800" cy="300037"/>
          </a:xfrm>
        </p:spPr>
        <p:txBody>
          <a:bodyPr/>
          <a:lstStyle>
            <a:lvl1pPr>
              <a:defRPr sz="1600"/>
            </a:lvl1pPr>
          </a:lstStyle>
          <a:p>
            <a:pPr lvl="0"/>
            <a:r>
              <a:rPr lang="en-US" dirty="0"/>
              <a:t>Click to edit Master text styles</a:t>
            </a:r>
          </a:p>
        </p:txBody>
      </p:sp>
      <p:sp>
        <p:nvSpPr>
          <p:cNvPr id="7" name="Text Placeholder 6"/>
          <p:cNvSpPr>
            <a:spLocks noGrp="1"/>
          </p:cNvSpPr>
          <p:nvPr>
            <p:ph type="body" sz="quarter" idx="14"/>
          </p:nvPr>
        </p:nvSpPr>
        <p:spPr>
          <a:xfrm>
            <a:off x="228600" y="1097280"/>
            <a:ext cx="4114800" cy="3488731"/>
          </a:xfrm>
        </p:spPr>
        <p:txBody>
          <a:bodyPr/>
          <a:lstStyle>
            <a:lvl1pPr>
              <a:defRPr sz="16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5"/>
          </p:nvPr>
        </p:nvSpPr>
        <p:spPr>
          <a:xfrm>
            <a:off x="6858000" y="0"/>
            <a:ext cx="2286000" cy="2571750"/>
          </a:xfrm>
          <a:solidFill>
            <a:schemeClr val="bg1"/>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accent2"/>
          </a:solidFill>
        </p:spPr>
        <p:txBody>
          <a:bodyPr lIns="228600" tIns="192024" rIns="228600" bIns="228600"/>
          <a:lstStyle>
            <a:lvl1pPr>
              <a:defRPr sz="1400">
                <a:solidFill>
                  <a:schemeClr val="bg2"/>
                </a:solidFill>
              </a:defRPr>
            </a:lvl1pPr>
          </a:lstStyle>
          <a:p>
            <a:pPr lvl="0"/>
            <a:r>
              <a:rPr lang="en-US" dirty="0"/>
              <a:t>Click to edit Master text styles</a:t>
            </a:r>
          </a:p>
        </p:txBody>
      </p:sp>
    </p:spTree>
    <p:extLst>
      <p:ext uri="{BB962C8B-B14F-4D97-AF65-F5344CB8AC3E}">
        <p14:creationId xmlns:p14="http://schemas.microsoft.com/office/powerpoint/2010/main" val="15205825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oxes (3 med, 2 small)">
    <p:spTree>
      <p:nvGrpSpPr>
        <p:cNvPr id="1" name=""/>
        <p:cNvGrpSpPr/>
        <p:nvPr/>
      </p:nvGrpSpPr>
      <p:grpSpPr>
        <a:xfrm>
          <a:off x="0" y="0"/>
          <a:ext cx="0" cy="0"/>
          <a:chOff x="0" y="0"/>
          <a:chExt cx="0" cy="0"/>
        </a:xfrm>
      </p:grpSpPr>
      <p:sp>
        <p:nvSpPr>
          <p:cNvPr id="14" name="Content Placeholder 13"/>
          <p:cNvSpPr>
            <a:spLocks noGrp="1"/>
          </p:cNvSpPr>
          <p:nvPr>
            <p:ph sz="quarter" idx="17"/>
          </p:nvPr>
        </p:nvSpPr>
        <p:spPr>
          <a:xfrm>
            <a:off x="4572001" y="2571750"/>
            <a:ext cx="4572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4572000" cy="2571750"/>
          </a:xfrm>
          <a:solidFill>
            <a:schemeClr val="tx1"/>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8" name="Content Placeholder 7"/>
          <p:cNvSpPr>
            <a:spLocks noGrp="1"/>
          </p:cNvSpPr>
          <p:nvPr>
            <p:ph sz="quarter" idx="15"/>
          </p:nvPr>
        </p:nvSpPr>
        <p:spPr>
          <a:xfrm>
            <a:off x="6858000" y="0"/>
            <a:ext cx="2286000" cy="2571750"/>
          </a:xfrm>
          <a:solidFill>
            <a:schemeClr val="accent2"/>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0" name="Content Placeholder 9"/>
          <p:cNvSpPr>
            <a:spLocks noGrp="1"/>
          </p:cNvSpPr>
          <p:nvPr>
            <p:ph sz="quarter" idx="16"/>
          </p:nvPr>
        </p:nvSpPr>
        <p:spPr>
          <a:xfrm>
            <a:off x="4572000" y="0"/>
            <a:ext cx="2286000" cy="2571750"/>
          </a:xfrm>
          <a:solidFill>
            <a:schemeClr val="tx1"/>
          </a:solidFill>
        </p:spPr>
        <p:txBody>
          <a:bodyPr lIns="228600" tIns="192024" rIns="228600" bIns="228600"/>
          <a:lstStyle>
            <a:lvl1pPr>
              <a:defRPr sz="1400">
                <a:solidFill>
                  <a:schemeClr val="bg2"/>
                </a:solidFill>
              </a:defRPr>
            </a:lvl1pPr>
          </a:lstStyle>
          <a:p>
            <a:pPr lvl="0"/>
            <a:r>
              <a:rPr lang="en-US" dirty="0"/>
              <a:t>Click to edit Master text styles</a:t>
            </a:r>
          </a:p>
        </p:txBody>
      </p:sp>
      <p:sp>
        <p:nvSpPr>
          <p:cNvPr id="6" name="Title 5"/>
          <p:cNvSpPr>
            <a:spLocks noGrp="1"/>
          </p:cNvSpPr>
          <p:nvPr>
            <p:ph type="title"/>
          </p:nvPr>
        </p:nvSpPr>
        <p:spPr>
          <a:xfrm>
            <a:off x="-1" y="-1"/>
            <a:ext cx="4571999" cy="2571751"/>
          </a:xfrm>
          <a:solidFill>
            <a:schemeClr val="accent2"/>
          </a:solidFill>
        </p:spPr>
        <p:txBody>
          <a:bodyPr lIns="228600" tIns="201168" rIns="228600" bIns="228600"/>
          <a:lstStyle>
            <a:lvl1pPr>
              <a:defRPr>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13751487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oxes (1 large, 4 small)">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857998" y="2571750"/>
            <a:ext cx="2286000" cy="2571750"/>
          </a:xfrm>
          <a:solidFill>
            <a:schemeClr val="accent4">
              <a:lumMod val="60000"/>
              <a:lumOff val="40000"/>
            </a:schemeClr>
          </a:solidFill>
        </p:spPr>
        <p:txBody>
          <a:bodyPr lIns="228600" tIns="192024" rIns="228600" bIns="228600"/>
          <a:lstStyle>
            <a:lvl1pPr>
              <a:defRPr sz="1400">
                <a:solidFill>
                  <a:schemeClr val="bg1"/>
                </a:solidFill>
              </a:defRPr>
            </a:lvl1pPr>
          </a:lstStyle>
          <a:p>
            <a:pPr lvl="0"/>
            <a:r>
              <a:rPr lang="en-US" dirty="0"/>
              <a:t>Click to edit Master text styles</a:t>
            </a:r>
          </a:p>
        </p:txBody>
      </p:sp>
      <p:sp>
        <p:nvSpPr>
          <p:cNvPr id="10" name="Content Placeholder 9"/>
          <p:cNvSpPr>
            <a:spLocks noGrp="1"/>
          </p:cNvSpPr>
          <p:nvPr>
            <p:ph sz="quarter" idx="16"/>
          </p:nvPr>
        </p:nvSpPr>
        <p:spPr>
          <a:xfrm>
            <a:off x="2286000" y="2571750"/>
            <a:ext cx="2286000" cy="2571750"/>
          </a:xfrm>
          <a:solidFill>
            <a:schemeClr val="accent3"/>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14" name="Content Placeholder 13"/>
          <p:cNvSpPr>
            <a:spLocks noGrp="1"/>
          </p:cNvSpPr>
          <p:nvPr>
            <p:ph sz="quarter" idx="17"/>
          </p:nvPr>
        </p:nvSpPr>
        <p:spPr>
          <a:xfrm>
            <a:off x="4572001" y="2571750"/>
            <a:ext cx="2285997" cy="2571750"/>
          </a:xfrm>
          <a:solidFill>
            <a:schemeClr val="accent4"/>
          </a:solidFill>
        </p:spPr>
        <p:txBody>
          <a:bodyPr lIns="228600" tIns="192024" rIns="228600" bIns="228600"/>
          <a:lstStyle>
            <a:lvl1pPr>
              <a:defRPr sz="1400">
                <a:solidFill>
                  <a:schemeClr val="bg2"/>
                </a:solidFill>
              </a:defRPr>
            </a:lvl1pPr>
          </a:lstStyle>
          <a:p>
            <a:pPr lvl="0"/>
            <a:r>
              <a:rPr lang="en-US"/>
              <a:t>Click to edit Master text styles</a:t>
            </a:r>
          </a:p>
        </p:txBody>
      </p:sp>
      <p:sp>
        <p:nvSpPr>
          <p:cNvPr id="5" name="Content Placeholder 4"/>
          <p:cNvSpPr>
            <a:spLocks noGrp="1"/>
          </p:cNvSpPr>
          <p:nvPr>
            <p:ph sz="quarter" idx="18"/>
          </p:nvPr>
        </p:nvSpPr>
        <p:spPr>
          <a:xfrm>
            <a:off x="0" y="2571750"/>
            <a:ext cx="2286000" cy="2571750"/>
          </a:xfrm>
          <a:solidFill>
            <a:schemeClr val="accent2"/>
          </a:solidFill>
        </p:spPr>
        <p:txBody>
          <a:bodyPr lIns="228600" tIns="192024" rIns="228600" bIns="228600"/>
          <a:lstStyle>
            <a:lvl1pPr>
              <a:defRPr sz="140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p:txBody>
      </p:sp>
      <p:sp>
        <p:nvSpPr>
          <p:cNvPr id="3" name="Slide Number Placeholder 2"/>
          <p:cNvSpPr>
            <a:spLocks noGrp="1"/>
          </p:cNvSpPr>
          <p:nvPr>
            <p:ph type="sldNum" sz="quarter" idx="10"/>
          </p:nvPr>
        </p:nvSpPr>
        <p:spPr/>
        <p:txBody>
          <a:bodyPr/>
          <a:lstStyle>
            <a:lvl1pPr>
              <a:defRPr>
                <a:solidFill>
                  <a:schemeClr val="bg2"/>
                </a:solidFill>
              </a:defRPr>
            </a:lvl1p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
        <p:nvSpPr>
          <p:cNvPr id="6" name="Title 5"/>
          <p:cNvSpPr>
            <a:spLocks noGrp="1"/>
          </p:cNvSpPr>
          <p:nvPr>
            <p:ph type="title"/>
          </p:nvPr>
        </p:nvSpPr>
        <p:spPr>
          <a:xfrm>
            <a:off x="-1" y="-1"/>
            <a:ext cx="9143999" cy="2571751"/>
          </a:xfrm>
          <a:solidFill>
            <a:schemeClr val="tx1"/>
          </a:solidFill>
        </p:spPr>
        <p:txBody>
          <a:bodyPr lIns="228600" tIns="155448" rIns="228600" bIns="228600"/>
          <a:lstStyle>
            <a:lvl1pPr>
              <a:defRPr sz="48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9068053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black box) over imag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p>
            <a:r>
              <a:rPr lang="de-DE"/>
              <a:t>IBM Cloud / DOC ID / Month XX, 2018 / © 2018 IBM Corporation</a:t>
            </a:r>
            <a:endParaRPr lang="en-US"/>
          </a:p>
        </p:txBody>
      </p:sp>
      <p:sp>
        <p:nvSpPr>
          <p:cNvPr id="6" name="Title 5"/>
          <p:cNvSpPr>
            <a:spLocks noGrp="1"/>
          </p:cNvSpPr>
          <p:nvPr>
            <p:ph type="title"/>
          </p:nvPr>
        </p:nvSpPr>
        <p:spPr>
          <a:xfrm>
            <a:off x="-1" y="-1"/>
            <a:ext cx="9143999" cy="1290639"/>
          </a:xfrm>
          <a:solidFill>
            <a:schemeClr val="tx1"/>
          </a:solidFill>
        </p:spPr>
        <p:txBody>
          <a:bodyPr lIns="228600" tIns="201168" rIns="228600" bIns="228600"/>
          <a:lstStyle>
            <a:lvl1pPr>
              <a:defRPr sz="24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133692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ext (black box) over image(s)">
    <p:spTree>
      <p:nvGrpSpPr>
        <p:cNvPr id="1" name=""/>
        <p:cNvGrpSpPr/>
        <p:nvPr/>
      </p:nvGrpSpPr>
      <p:grpSpPr>
        <a:xfrm>
          <a:off x="0" y="0"/>
          <a:ext cx="0" cy="0"/>
          <a:chOff x="0" y="0"/>
          <a:chExt cx="0" cy="0"/>
        </a:xfrm>
      </p:grpSpPr>
      <p:sp>
        <p:nvSpPr>
          <p:cNvPr id="7" name="Content Placeholder 6"/>
          <p:cNvSpPr>
            <a:spLocks noGrp="1"/>
          </p:cNvSpPr>
          <p:nvPr>
            <p:ph sz="quarter" idx="19"/>
          </p:nvPr>
        </p:nvSpPr>
        <p:spPr>
          <a:xfrm>
            <a:off x="0" y="2857500"/>
            <a:ext cx="2286000" cy="2286000"/>
          </a:xfrm>
          <a:solidFill>
            <a:schemeClr val="tx1"/>
          </a:solidFill>
        </p:spPr>
        <p:txBody>
          <a:bodyPr lIns="228600" tIns="155448" rIns="228600" bIns="228600"/>
          <a:lstStyle>
            <a:lvl1pPr>
              <a:defRPr>
                <a:solidFill>
                  <a:schemeClr val="bg2"/>
                </a:solidFill>
              </a:defRPr>
            </a:lvl1pPr>
            <a:lvl2pPr>
              <a:defRPr sz="1000">
                <a:solidFill>
                  <a:schemeClr val="bg2"/>
                </a:solidFill>
              </a:defRPr>
            </a:lvl2pPr>
            <a:lvl3pPr>
              <a:defRPr sz="1000">
                <a:solidFill>
                  <a:schemeClr val="bg2"/>
                </a:solidFill>
              </a:defRPr>
            </a:lvl3pPr>
            <a:lvl4pPr>
              <a:defRPr sz="1000">
                <a:solidFill>
                  <a:schemeClr val="bg2"/>
                </a:solidFill>
              </a:defRPr>
            </a:lvl4pPr>
            <a:lvl5pPr>
              <a:defRPr sz="1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10"/>
          </p:nvPr>
        </p:nvSpPr>
        <p:spPr/>
        <p:txBody>
          <a:bodyPr/>
          <a:lstStyle/>
          <a:p>
            <a:fld id="{D0BE6F14-FF48-0F4F-A8AA-2E3F25371E4A}" type="slidenum">
              <a:rPr lang="en-US" smtClean="0"/>
              <a:pPr/>
              <a:t>‹N°›</a:t>
            </a:fld>
            <a:endParaRPr lang="en-US"/>
          </a:p>
        </p:txBody>
      </p:sp>
      <p:sp>
        <p:nvSpPr>
          <p:cNvPr id="4" name="Footer Placeholder 3"/>
          <p:cNvSpPr>
            <a:spLocks noGrp="1"/>
          </p:cNvSpPr>
          <p:nvPr>
            <p:ph type="ftr" sz="quarter" idx="11"/>
          </p:nvPr>
        </p:nvSpPr>
        <p:spPr/>
        <p:txBody>
          <a:bodyPr/>
          <a:lstStyle>
            <a:lvl1pPr>
              <a:defRPr>
                <a:solidFill>
                  <a:schemeClr val="bg2"/>
                </a:solidFill>
              </a:defRPr>
            </a:lvl1pPr>
          </a:lstStyle>
          <a:p>
            <a:r>
              <a:rPr lang="de-DE"/>
              <a:t>IBM Cloud / DOC ID / Month XX, 2018 / © 2018 IBM Corporation</a:t>
            </a:r>
            <a:endParaRPr lang="en-US"/>
          </a:p>
        </p:txBody>
      </p:sp>
    </p:spTree>
    <p:extLst>
      <p:ext uri="{BB962C8B-B14F-4D97-AF65-F5344CB8AC3E}">
        <p14:creationId xmlns:p14="http://schemas.microsoft.com/office/powerpoint/2010/main" val="14536750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18" Type="http://schemas.openxmlformats.org/officeDocument/2006/relationships/theme" Target="../theme/theme10.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17" Type="http://schemas.openxmlformats.org/officeDocument/2006/relationships/slideLayout" Target="../slideLayouts/slideLayout361.xml"/><Relationship Id="rId2" Type="http://schemas.openxmlformats.org/officeDocument/2006/relationships/slideLayout" Target="../slideLayouts/slideLayout346.xml"/><Relationship Id="rId16" Type="http://schemas.openxmlformats.org/officeDocument/2006/relationships/slideLayout" Target="../slideLayouts/slideLayout360.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5" Type="http://schemas.openxmlformats.org/officeDocument/2006/relationships/slideLayout" Target="../slideLayouts/slideLayout35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slideLayout" Target="../slideLayouts/slideLayout35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11.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12.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396.xml"/><Relationship Id="rId18" Type="http://schemas.openxmlformats.org/officeDocument/2006/relationships/slideLayout" Target="../slideLayouts/slideLayout401.xml"/><Relationship Id="rId26" Type="http://schemas.openxmlformats.org/officeDocument/2006/relationships/slideLayout" Target="../slideLayouts/slideLayout409.xml"/><Relationship Id="rId39" Type="http://schemas.openxmlformats.org/officeDocument/2006/relationships/slideLayout" Target="../slideLayouts/slideLayout422.xml"/><Relationship Id="rId21" Type="http://schemas.openxmlformats.org/officeDocument/2006/relationships/slideLayout" Target="../slideLayouts/slideLayout404.xml"/><Relationship Id="rId34" Type="http://schemas.openxmlformats.org/officeDocument/2006/relationships/slideLayout" Target="../slideLayouts/slideLayout417.xml"/><Relationship Id="rId7" Type="http://schemas.openxmlformats.org/officeDocument/2006/relationships/slideLayout" Target="../slideLayouts/slideLayout390.xml"/><Relationship Id="rId12" Type="http://schemas.openxmlformats.org/officeDocument/2006/relationships/slideLayout" Target="../slideLayouts/slideLayout395.xml"/><Relationship Id="rId17" Type="http://schemas.openxmlformats.org/officeDocument/2006/relationships/slideLayout" Target="../slideLayouts/slideLayout400.xml"/><Relationship Id="rId25" Type="http://schemas.openxmlformats.org/officeDocument/2006/relationships/slideLayout" Target="../slideLayouts/slideLayout408.xml"/><Relationship Id="rId33" Type="http://schemas.openxmlformats.org/officeDocument/2006/relationships/slideLayout" Target="../slideLayouts/slideLayout416.xml"/><Relationship Id="rId38" Type="http://schemas.openxmlformats.org/officeDocument/2006/relationships/slideLayout" Target="../slideLayouts/slideLayout421.xml"/><Relationship Id="rId2" Type="http://schemas.openxmlformats.org/officeDocument/2006/relationships/slideLayout" Target="../slideLayouts/slideLayout385.xml"/><Relationship Id="rId16" Type="http://schemas.openxmlformats.org/officeDocument/2006/relationships/slideLayout" Target="../slideLayouts/slideLayout399.xml"/><Relationship Id="rId20" Type="http://schemas.openxmlformats.org/officeDocument/2006/relationships/slideLayout" Target="../slideLayouts/slideLayout403.xml"/><Relationship Id="rId29" Type="http://schemas.openxmlformats.org/officeDocument/2006/relationships/slideLayout" Target="../slideLayouts/slideLayout412.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24" Type="http://schemas.openxmlformats.org/officeDocument/2006/relationships/slideLayout" Target="../slideLayouts/slideLayout407.xml"/><Relationship Id="rId32" Type="http://schemas.openxmlformats.org/officeDocument/2006/relationships/slideLayout" Target="../slideLayouts/slideLayout415.xml"/><Relationship Id="rId37" Type="http://schemas.openxmlformats.org/officeDocument/2006/relationships/slideLayout" Target="../slideLayouts/slideLayout420.xml"/><Relationship Id="rId40" Type="http://schemas.openxmlformats.org/officeDocument/2006/relationships/theme" Target="../theme/theme13.xml"/><Relationship Id="rId5" Type="http://schemas.openxmlformats.org/officeDocument/2006/relationships/slideLayout" Target="../slideLayouts/slideLayout388.xml"/><Relationship Id="rId15" Type="http://schemas.openxmlformats.org/officeDocument/2006/relationships/slideLayout" Target="../slideLayouts/slideLayout398.xml"/><Relationship Id="rId23" Type="http://schemas.openxmlformats.org/officeDocument/2006/relationships/slideLayout" Target="../slideLayouts/slideLayout406.xml"/><Relationship Id="rId28" Type="http://schemas.openxmlformats.org/officeDocument/2006/relationships/slideLayout" Target="../slideLayouts/slideLayout411.xml"/><Relationship Id="rId36" Type="http://schemas.openxmlformats.org/officeDocument/2006/relationships/slideLayout" Target="../slideLayouts/slideLayout419.xml"/><Relationship Id="rId10" Type="http://schemas.openxmlformats.org/officeDocument/2006/relationships/slideLayout" Target="../slideLayouts/slideLayout393.xml"/><Relationship Id="rId19" Type="http://schemas.openxmlformats.org/officeDocument/2006/relationships/slideLayout" Target="../slideLayouts/slideLayout402.xml"/><Relationship Id="rId31" Type="http://schemas.openxmlformats.org/officeDocument/2006/relationships/slideLayout" Target="../slideLayouts/slideLayout414.xml"/><Relationship Id="rId4" Type="http://schemas.openxmlformats.org/officeDocument/2006/relationships/slideLayout" Target="../slideLayouts/slideLayout387.xml"/><Relationship Id="rId9" Type="http://schemas.openxmlformats.org/officeDocument/2006/relationships/slideLayout" Target="../slideLayouts/slideLayout392.xml"/><Relationship Id="rId14" Type="http://schemas.openxmlformats.org/officeDocument/2006/relationships/slideLayout" Target="../slideLayouts/slideLayout397.xml"/><Relationship Id="rId22" Type="http://schemas.openxmlformats.org/officeDocument/2006/relationships/slideLayout" Target="../slideLayouts/slideLayout405.xml"/><Relationship Id="rId27" Type="http://schemas.openxmlformats.org/officeDocument/2006/relationships/slideLayout" Target="../slideLayouts/slideLayout410.xml"/><Relationship Id="rId30" Type="http://schemas.openxmlformats.org/officeDocument/2006/relationships/slideLayout" Target="../slideLayouts/slideLayout413.xml"/><Relationship Id="rId35" Type="http://schemas.openxmlformats.org/officeDocument/2006/relationships/slideLayout" Target="../slideLayouts/slideLayout418.xml"/><Relationship Id="rId8" Type="http://schemas.openxmlformats.org/officeDocument/2006/relationships/slideLayout" Target="../slideLayouts/slideLayout391.xml"/><Relationship Id="rId3" Type="http://schemas.openxmlformats.org/officeDocument/2006/relationships/slideLayout" Target="../slideLayouts/slideLayout386.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435.xml"/><Relationship Id="rId18" Type="http://schemas.openxmlformats.org/officeDocument/2006/relationships/slideLayout" Target="../slideLayouts/slideLayout440.xml"/><Relationship Id="rId26" Type="http://schemas.openxmlformats.org/officeDocument/2006/relationships/slideLayout" Target="../slideLayouts/slideLayout448.xml"/><Relationship Id="rId21" Type="http://schemas.openxmlformats.org/officeDocument/2006/relationships/slideLayout" Target="../slideLayouts/slideLayout443.xml"/><Relationship Id="rId34" Type="http://schemas.openxmlformats.org/officeDocument/2006/relationships/slideLayout" Target="../slideLayouts/slideLayout456.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17" Type="http://schemas.openxmlformats.org/officeDocument/2006/relationships/slideLayout" Target="../slideLayouts/slideLayout439.xml"/><Relationship Id="rId25" Type="http://schemas.openxmlformats.org/officeDocument/2006/relationships/slideLayout" Target="../slideLayouts/slideLayout447.xml"/><Relationship Id="rId33" Type="http://schemas.openxmlformats.org/officeDocument/2006/relationships/slideLayout" Target="../slideLayouts/slideLayout455.xml"/><Relationship Id="rId38" Type="http://schemas.openxmlformats.org/officeDocument/2006/relationships/theme" Target="../theme/theme14.xml"/><Relationship Id="rId2" Type="http://schemas.openxmlformats.org/officeDocument/2006/relationships/slideLayout" Target="../slideLayouts/slideLayout424.xml"/><Relationship Id="rId16" Type="http://schemas.openxmlformats.org/officeDocument/2006/relationships/slideLayout" Target="../slideLayouts/slideLayout438.xml"/><Relationship Id="rId20" Type="http://schemas.openxmlformats.org/officeDocument/2006/relationships/slideLayout" Target="../slideLayouts/slideLayout442.xml"/><Relationship Id="rId29" Type="http://schemas.openxmlformats.org/officeDocument/2006/relationships/slideLayout" Target="../slideLayouts/slideLayout451.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24" Type="http://schemas.openxmlformats.org/officeDocument/2006/relationships/slideLayout" Target="../slideLayouts/slideLayout446.xml"/><Relationship Id="rId32" Type="http://schemas.openxmlformats.org/officeDocument/2006/relationships/slideLayout" Target="../slideLayouts/slideLayout454.xml"/><Relationship Id="rId37" Type="http://schemas.openxmlformats.org/officeDocument/2006/relationships/slideLayout" Target="../slideLayouts/slideLayout459.xml"/><Relationship Id="rId5" Type="http://schemas.openxmlformats.org/officeDocument/2006/relationships/slideLayout" Target="../slideLayouts/slideLayout427.xml"/><Relationship Id="rId15" Type="http://schemas.openxmlformats.org/officeDocument/2006/relationships/slideLayout" Target="../slideLayouts/slideLayout437.xml"/><Relationship Id="rId23" Type="http://schemas.openxmlformats.org/officeDocument/2006/relationships/slideLayout" Target="../slideLayouts/slideLayout445.xml"/><Relationship Id="rId28" Type="http://schemas.openxmlformats.org/officeDocument/2006/relationships/slideLayout" Target="../slideLayouts/slideLayout450.xml"/><Relationship Id="rId36" Type="http://schemas.openxmlformats.org/officeDocument/2006/relationships/slideLayout" Target="../slideLayouts/slideLayout458.xml"/><Relationship Id="rId10" Type="http://schemas.openxmlformats.org/officeDocument/2006/relationships/slideLayout" Target="../slideLayouts/slideLayout432.xml"/><Relationship Id="rId19" Type="http://schemas.openxmlformats.org/officeDocument/2006/relationships/slideLayout" Target="../slideLayouts/slideLayout441.xml"/><Relationship Id="rId31" Type="http://schemas.openxmlformats.org/officeDocument/2006/relationships/slideLayout" Target="../slideLayouts/slideLayout453.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slideLayout" Target="../slideLayouts/slideLayout436.xml"/><Relationship Id="rId22" Type="http://schemas.openxmlformats.org/officeDocument/2006/relationships/slideLayout" Target="../slideLayouts/slideLayout444.xml"/><Relationship Id="rId27" Type="http://schemas.openxmlformats.org/officeDocument/2006/relationships/slideLayout" Target="../slideLayouts/slideLayout449.xml"/><Relationship Id="rId30" Type="http://schemas.openxmlformats.org/officeDocument/2006/relationships/slideLayout" Target="../slideLayouts/slideLayout452.xml"/><Relationship Id="rId35" Type="http://schemas.openxmlformats.org/officeDocument/2006/relationships/slideLayout" Target="../slideLayouts/slideLayout457.xml"/><Relationship Id="rId8" Type="http://schemas.openxmlformats.org/officeDocument/2006/relationships/slideLayout" Target="../slideLayouts/slideLayout430.xml"/><Relationship Id="rId3" Type="http://schemas.openxmlformats.org/officeDocument/2006/relationships/slideLayout" Target="../slideLayouts/slideLayout425.xml"/></Relationships>
</file>

<file path=ppt/slideMasters/_rels/slideMaster15.xml.rels><?xml version="1.0" encoding="UTF-8" standalone="yes"?>
<Relationships xmlns="http://schemas.openxmlformats.org/package/2006/relationships"><Relationship Id="rId13" Type="http://schemas.openxmlformats.org/officeDocument/2006/relationships/slideLayout" Target="../slideLayouts/slideLayout472.xml"/><Relationship Id="rId18" Type="http://schemas.openxmlformats.org/officeDocument/2006/relationships/slideLayout" Target="../slideLayouts/slideLayout477.xml"/><Relationship Id="rId26" Type="http://schemas.openxmlformats.org/officeDocument/2006/relationships/slideLayout" Target="../slideLayouts/slideLayout485.xml"/><Relationship Id="rId39" Type="http://schemas.openxmlformats.org/officeDocument/2006/relationships/theme" Target="../theme/theme15.xml"/><Relationship Id="rId21" Type="http://schemas.openxmlformats.org/officeDocument/2006/relationships/slideLayout" Target="../slideLayouts/slideLayout480.xml"/><Relationship Id="rId34" Type="http://schemas.openxmlformats.org/officeDocument/2006/relationships/slideLayout" Target="../slideLayouts/slideLayout493.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17" Type="http://schemas.openxmlformats.org/officeDocument/2006/relationships/slideLayout" Target="../slideLayouts/slideLayout476.xml"/><Relationship Id="rId25" Type="http://schemas.openxmlformats.org/officeDocument/2006/relationships/slideLayout" Target="../slideLayouts/slideLayout484.xml"/><Relationship Id="rId33" Type="http://schemas.openxmlformats.org/officeDocument/2006/relationships/slideLayout" Target="../slideLayouts/slideLayout492.xml"/><Relationship Id="rId38" Type="http://schemas.openxmlformats.org/officeDocument/2006/relationships/slideLayout" Target="../slideLayouts/slideLayout497.xml"/><Relationship Id="rId2" Type="http://schemas.openxmlformats.org/officeDocument/2006/relationships/slideLayout" Target="../slideLayouts/slideLayout461.xml"/><Relationship Id="rId16" Type="http://schemas.openxmlformats.org/officeDocument/2006/relationships/slideLayout" Target="../slideLayouts/slideLayout475.xml"/><Relationship Id="rId20" Type="http://schemas.openxmlformats.org/officeDocument/2006/relationships/slideLayout" Target="../slideLayouts/slideLayout479.xml"/><Relationship Id="rId29" Type="http://schemas.openxmlformats.org/officeDocument/2006/relationships/slideLayout" Target="../slideLayouts/slideLayout488.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24" Type="http://schemas.openxmlformats.org/officeDocument/2006/relationships/slideLayout" Target="../slideLayouts/slideLayout483.xml"/><Relationship Id="rId32" Type="http://schemas.openxmlformats.org/officeDocument/2006/relationships/slideLayout" Target="../slideLayouts/slideLayout491.xml"/><Relationship Id="rId37" Type="http://schemas.openxmlformats.org/officeDocument/2006/relationships/slideLayout" Target="../slideLayouts/slideLayout496.xml"/><Relationship Id="rId5" Type="http://schemas.openxmlformats.org/officeDocument/2006/relationships/slideLayout" Target="../slideLayouts/slideLayout464.xml"/><Relationship Id="rId15" Type="http://schemas.openxmlformats.org/officeDocument/2006/relationships/slideLayout" Target="../slideLayouts/slideLayout474.xml"/><Relationship Id="rId23" Type="http://schemas.openxmlformats.org/officeDocument/2006/relationships/slideLayout" Target="../slideLayouts/slideLayout482.xml"/><Relationship Id="rId28" Type="http://schemas.openxmlformats.org/officeDocument/2006/relationships/slideLayout" Target="../slideLayouts/slideLayout487.xml"/><Relationship Id="rId36" Type="http://schemas.openxmlformats.org/officeDocument/2006/relationships/slideLayout" Target="../slideLayouts/slideLayout495.xml"/><Relationship Id="rId10" Type="http://schemas.openxmlformats.org/officeDocument/2006/relationships/slideLayout" Target="../slideLayouts/slideLayout469.xml"/><Relationship Id="rId19" Type="http://schemas.openxmlformats.org/officeDocument/2006/relationships/slideLayout" Target="../slideLayouts/slideLayout478.xml"/><Relationship Id="rId31" Type="http://schemas.openxmlformats.org/officeDocument/2006/relationships/slideLayout" Target="../slideLayouts/slideLayout490.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14" Type="http://schemas.openxmlformats.org/officeDocument/2006/relationships/slideLayout" Target="../slideLayouts/slideLayout473.xml"/><Relationship Id="rId22" Type="http://schemas.openxmlformats.org/officeDocument/2006/relationships/slideLayout" Target="../slideLayouts/slideLayout481.xml"/><Relationship Id="rId27" Type="http://schemas.openxmlformats.org/officeDocument/2006/relationships/slideLayout" Target="../slideLayouts/slideLayout486.xml"/><Relationship Id="rId30" Type="http://schemas.openxmlformats.org/officeDocument/2006/relationships/slideLayout" Target="../slideLayouts/slideLayout489.xml"/><Relationship Id="rId35" Type="http://schemas.openxmlformats.org/officeDocument/2006/relationships/slideLayout" Target="../slideLayouts/slideLayout494.xml"/><Relationship Id="rId8" Type="http://schemas.openxmlformats.org/officeDocument/2006/relationships/slideLayout" Target="../slideLayouts/slideLayout467.xml"/><Relationship Id="rId3" Type="http://schemas.openxmlformats.org/officeDocument/2006/relationships/slideLayout" Target="../slideLayouts/slideLayout4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image" Target="../media/image46.png"/><Relationship Id="rId5" Type="http://schemas.openxmlformats.org/officeDocument/2006/relationships/slideLayout" Target="../slideLayouts/slideLayout502.xml"/><Relationship Id="rId10" Type="http://schemas.openxmlformats.org/officeDocument/2006/relationships/theme" Target="../theme/theme16.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theme" Target="../theme/theme17.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18.xml.rels><?xml version="1.0" encoding="UTF-8" standalone="yes"?>
<Relationships xmlns="http://schemas.openxmlformats.org/package/2006/relationships"><Relationship Id="rId13" Type="http://schemas.openxmlformats.org/officeDocument/2006/relationships/slideLayout" Target="../slideLayouts/slideLayout531.xml"/><Relationship Id="rId18" Type="http://schemas.openxmlformats.org/officeDocument/2006/relationships/slideLayout" Target="../slideLayouts/slideLayout536.xml"/><Relationship Id="rId26" Type="http://schemas.openxmlformats.org/officeDocument/2006/relationships/slideLayout" Target="../slideLayouts/slideLayout544.xml"/><Relationship Id="rId39" Type="http://schemas.openxmlformats.org/officeDocument/2006/relationships/slideLayout" Target="../slideLayouts/slideLayout557.xml"/><Relationship Id="rId21" Type="http://schemas.openxmlformats.org/officeDocument/2006/relationships/slideLayout" Target="../slideLayouts/slideLayout539.xml"/><Relationship Id="rId34" Type="http://schemas.openxmlformats.org/officeDocument/2006/relationships/slideLayout" Target="../slideLayouts/slideLayout552.xml"/><Relationship Id="rId42" Type="http://schemas.openxmlformats.org/officeDocument/2006/relationships/slideLayout" Target="../slideLayouts/slideLayout560.xml"/><Relationship Id="rId7" Type="http://schemas.openxmlformats.org/officeDocument/2006/relationships/slideLayout" Target="../slideLayouts/slideLayout525.xml"/><Relationship Id="rId2" Type="http://schemas.openxmlformats.org/officeDocument/2006/relationships/slideLayout" Target="../slideLayouts/slideLayout520.xml"/><Relationship Id="rId16" Type="http://schemas.openxmlformats.org/officeDocument/2006/relationships/slideLayout" Target="../slideLayouts/slideLayout534.xml"/><Relationship Id="rId20" Type="http://schemas.openxmlformats.org/officeDocument/2006/relationships/slideLayout" Target="../slideLayouts/slideLayout538.xml"/><Relationship Id="rId29" Type="http://schemas.openxmlformats.org/officeDocument/2006/relationships/slideLayout" Target="../slideLayouts/slideLayout547.xml"/><Relationship Id="rId41" Type="http://schemas.openxmlformats.org/officeDocument/2006/relationships/slideLayout" Target="../slideLayouts/slideLayout559.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24" Type="http://schemas.openxmlformats.org/officeDocument/2006/relationships/slideLayout" Target="../slideLayouts/slideLayout542.xml"/><Relationship Id="rId32" Type="http://schemas.openxmlformats.org/officeDocument/2006/relationships/slideLayout" Target="../slideLayouts/slideLayout550.xml"/><Relationship Id="rId37" Type="http://schemas.openxmlformats.org/officeDocument/2006/relationships/slideLayout" Target="../slideLayouts/slideLayout555.xml"/><Relationship Id="rId40" Type="http://schemas.openxmlformats.org/officeDocument/2006/relationships/slideLayout" Target="../slideLayouts/slideLayout558.xml"/><Relationship Id="rId5" Type="http://schemas.openxmlformats.org/officeDocument/2006/relationships/slideLayout" Target="../slideLayouts/slideLayout523.xml"/><Relationship Id="rId15" Type="http://schemas.openxmlformats.org/officeDocument/2006/relationships/slideLayout" Target="../slideLayouts/slideLayout533.xml"/><Relationship Id="rId23" Type="http://schemas.openxmlformats.org/officeDocument/2006/relationships/slideLayout" Target="../slideLayouts/slideLayout541.xml"/><Relationship Id="rId28" Type="http://schemas.openxmlformats.org/officeDocument/2006/relationships/slideLayout" Target="../slideLayouts/slideLayout546.xml"/><Relationship Id="rId36" Type="http://schemas.openxmlformats.org/officeDocument/2006/relationships/slideLayout" Target="../slideLayouts/slideLayout554.xml"/><Relationship Id="rId10" Type="http://schemas.openxmlformats.org/officeDocument/2006/relationships/slideLayout" Target="../slideLayouts/slideLayout528.xml"/><Relationship Id="rId19" Type="http://schemas.openxmlformats.org/officeDocument/2006/relationships/slideLayout" Target="../slideLayouts/slideLayout537.xml"/><Relationship Id="rId31" Type="http://schemas.openxmlformats.org/officeDocument/2006/relationships/slideLayout" Target="../slideLayouts/slideLayout549.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slideLayout" Target="../slideLayouts/slideLayout532.xml"/><Relationship Id="rId22" Type="http://schemas.openxmlformats.org/officeDocument/2006/relationships/slideLayout" Target="../slideLayouts/slideLayout540.xml"/><Relationship Id="rId27" Type="http://schemas.openxmlformats.org/officeDocument/2006/relationships/slideLayout" Target="../slideLayouts/slideLayout545.xml"/><Relationship Id="rId30" Type="http://schemas.openxmlformats.org/officeDocument/2006/relationships/slideLayout" Target="../slideLayouts/slideLayout548.xml"/><Relationship Id="rId35" Type="http://schemas.openxmlformats.org/officeDocument/2006/relationships/slideLayout" Target="../slideLayouts/slideLayout553.xml"/><Relationship Id="rId43" Type="http://schemas.openxmlformats.org/officeDocument/2006/relationships/theme" Target="../theme/theme18.xml"/><Relationship Id="rId8" Type="http://schemas.openxmlformats.org/officeDocument/2006/relationships/slideLayout" Target="../slideLayouts/slideLayout526.xml"/><Relationship Id="rId3" Type="http://schemas.openxmlformats.org/officeDocument/2006/relationships/slideLayout" Target="../slideLayouts/slideLayout521.xml"/><Relationship Id="rId12" Type="http://schemas.openxmlformats.org/officeDocument/2006/relationships/slideLayout" Target="../slideLayouts/slideLayout530.xml"/><Relationship Id="rId17" Type="http://schemas.openxmlformats.org/officeDocument/2006/relationships/slideLayout" Target="../slideLayouts/slideLayout535.xml"/><Relationship Id="rId25" Type="http://schemas.openxmlformats.org/officeDocument/2006/relationships/slideLayout" Target="../slideLayouts/slideLayout543.xml"/><Relationship Id="rId33" Type="http://schemas.openxmlformats.org/officeDocument/2006/relationships/slideLayout" Target="../slideLayouts/slideLayout551.xml"/><Relationship Id="rId38" Type="http://schemas.openxmlformats.org/officeDocument/2006/relationships/slideLayout" Target="../slideLayouts/slideLayout556.xml"/></Relationships>
</file>

<file path=ppt/slideMasters/_rels/slideMaster19.xml.rels><?xml version="1.0" encoding="UTF-8" standalone="yes"?>
<Relationships xmlns="http://schemas.openxmlformats.org/package/2006/relationships"><Relationship Id="rId13" Type="http://schemas.openxmlformats.org/officeDocument/2006/relationships/slideLayout" Target="../slideLayouts/slideLayout573.xml"/><Relationship Id="rId18" Type="http://schemas.openxmlformats.org/officeDocument/2006/relationships/slideLayout" Target="../slideLayouts/slideLayout578.xml"/><Relationship Id="rId26" Type="http://schemas.openxmlformats.org/officeDocument/2006/relationships/slideLayout" Target="../slideLayouts/slideLayout586.xml"/><Relationship Id="rId3" Type="http://schemas.openxmlformats.org/officeDocument/2006/relationships/slideLayout" Target="../slideLayouts/slideLayout563.xml"/><Relationship Id="rId21" Type="http://schemas.openxmlformats.org/officeDocument/2006/relationships/slideLayout" Target="../slideLayouts/slideLayout581.xml"/><Relationship Id="rId34" Type="http://schemas.openxmlformats.org/officeDocument/2006/relationships/slideLayout" Target="../slideLayouts/slideLayout594.xml"/><Relationship Id="rId7" Type="http://schemas.openxmlformats.org/officeDocument/2006/relationships/slideLayout" Target="../slideLayouts/slideLayout567.xml"/><Relationship Id="rId12" Type="http://schemas.openxmlformats.org/officeDocument/2006/relationships/slideLayout" Target="../slideLayouts/slideLayout572.xml"/><Relationship Id="rId17" Type="http://schemas.openxmlformats.org/officeDocument/2006/relationships/slideLayout" Target="../slideLayouts/slideLayout577.xml"/><Relationship Id="rId25" Type="http://schemas.openxmlformats.org/officeDocument/2006/relationships/slideLayout" Target="../slideLayouts/slideLayout585.xml"/><Relationship Id="rId33" Type="http://schemas.openxmlformats.org/officeDocument/2006/relationships/slideLayout" Target="../slideLayouts/slideLayout593.xml"/><Relationship Id="rId2" Type="http://schemas.openxmlformats.org/officeDocument/2006/relationships/slideLayout" Target="../slideLayouts/slideLayout562.xml"/><Relationship Id="rId16" Type="http://schemas.openxmlformats.org/officeDocument/2006/relationships/slideLayout" Target="../slideLayouts/slideLayout576.xml"/><Relationship Id="rId20" Type="http://schemas.openxmlformats.org/officeDocument/2006/relationships/slideLayout" Target="../slideLayouts/slideLayout580.xml"/><Relationship Id="rId29" Type="http://schemas.openxmlformats.org/officeDocument/2006/relationships/slideLayout" Target="../slideLayouts/slideLayout589.xml"/><Relationship Id="rId1" Type="http://schemas.openxmlformats.org/officeDocument/2006/relationships/slideLayout" Target="../slideLayouts/slideLayout561.xml"/><Relationship Id="rId6" Type="http://schemas.openxmlformats.org/officeDocument/2006/relationships/slideLayout" Target="../slideLayouts/slideLayout566.xml"/><Relationship Id="rId11" Type="http://schemas.openxmlformats.org/officeDocument/2006/relationships/slideLayout" Target="../slideLayouts/slideLayout571.xml"/><Relationship Id="rId24" Type="http://schemas.openxmlformats.org/officeDocument/2006/relationships/slideLayout" Target="../slideLayouts/slideLayout584.xml"/><Relationship Id="rId32" Type="http://schemas.openxmlformats.org/officeDocument/2006/relationships/slideLayout" Target="../slideLayouts/slideLayout592.xml"/><Relationship Id="rId5" Type="http://schemas.openxmlformats.org/officeDocument/2006/relationships/slideLayout" Target="../slideLayouts/slideLayout565.xml"/><Relationship Id="rId15" Type="http://schemas.openxmlformats.org/officeDocument/2006/relationships/slideLayout" Target="../slideLayouts/slideLayout575.xml"/><Relationship Id="rId23" Type="http://schemas.openxmlformats.org/officeDocument/2006/relationships/slideLayout" Target="../slideLayouts/slideLayout583.xml"/><Relationship Id="rId28" Type="http://schemas.openxmlformats.org/officeDocument/2006/relationships/slideLayout" Target="../slideLayouts/slideLayout588.xml"/><Relationship Id="rId36" Type="http://schemas.openxmlformats.org/officeDocument/2006/relationships/theme" Target="../theme/theme19.xml"/><Relationship Id="rId10" Type="http://schemas.openxmlformats.org/officeDocument/2006/relationships/slideLayout" Target="../slideLayouts/slideLayout570.xml"/><Relationship Id="rId19" Type="http://schemas.openxmlformats.org/officeDocument/2006/relationships/slideLayout" Target="../slideLayouts/slideLayout579.xml"/><Relationship Id="rId31" Type="http://schemas.openxmlformats.org/officeDocument/2006/relationships/slideLayout" Target="../slideLayouts/slideLayout591.xml"/><Relationship Id="rId4" Type="http://schemas.openxmlformats.org/officeDocument/2006/relationships/slideLayout" Target="../slideLayouts/slideLayout564.xml"/><Relationship Id="rId9" Type="http://schemas.openxmlformats.org/officeDocument/2006/relationships/slideLayout" Target="../slideLayouts/slideLayout569.xml"/><Relationship Id="rId14" Type="http://schemas.openxmlformats.org/officeDocument/2006/relationships/slideLayout" Target="../slideLayouts/slideLayout574.xml"/><Relationship Id="rId22" Type="http://schemas.openxmlformats.org/officeDocument/2006/relationships/slideLayout" Target="../slideLayouts/slideLayout582.xml"/><Relationship Id="rId27" Type="http://schemas.openxmlformats.org/officeDocument/2006/relationships/slideLayout" Target="../slideLayouts/slideLayout587.xml"/><Relationship Id="rId30" Type="http://schemas.openxmlformats.org/officeDocument/2006/relationships/slideLayout" Target="../slideLayouts/slideLayout590.xml"/><Relationship Id="rId35" Type="http://schemas.openxmlformats.org/officeDocument/2006/relationships/slideLayout" Target="../slideLayouts/slideLayout595.xml"/><Relationship Id="rId8" Type="http://schemas.openxmlformats.org/officeDocument/2006/relationships/slideLayout" Target="../slideLayouts/slideLayout56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theme" Target="../theme/theme2.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20.xml.rels><?xml version="1.0" encoding="UTF-8" standalone="yes"?>
<Relationships xmlns="http://schemas.openxmlformats.org/package/2006/relationships"><Relationship Id="rId13" Type="http://schemas.openxmlformats.org/officeDocument/2006/relationships/slideLayout" Target="../slideLayouts/slideLayout608.xml"/><Relationship Id="rId18" Type="http://schemas.openxmlformats.org/officeDocument/2006/relationships/slideLayout" Target="../slideLayouts/slideLayout613.xml"/><Relationship Id="rId26" Type="http://schemas.openxmlformats.org/officeDocument/2006/relationships/slideLayout" Target="../slideLayouts/slideLayout621.xml"/><Relationship Id="rId39" Type="http://schemas.openxmlformats.org/officeDocument/2006/relationships/slideLayout" Target="../slideLayouts/slideLayout634.xml"/><Relationship Id="rId21" Type="http://schemas.openxmlformats.org/officeDocument/2006/relationships/slideLayout" Target="../slideLayouts/slideLayout616.xml"/><Relationship Id="rId34" Type="http://schemas.openxmlformats.org/officeDocument/2006/relationships/slideLayout" Target="../slideLayouts/slideLayout629.xml"/><Relationship Id="rId42" Type="http://schemas.openxmlformats.org/officeDocument/2006/relationships/slideLayout" Target="../slideLayouts/slideLayout637.xml"/><Relationship Id="rId47" Type="http://schemas.openxmlformats.org/officeDocument/2006/relationships/slideLayout" Target="../slideLayouts/slideLayout642.xml"/><Relationship Id="rId50" Type="http://schemas.openxmlformats.org/officeDocument/2006/relationships/slideLayout" Target="../slideLayouts/slideLayout645.xml"/><Relationship Id="rId55" Type="http://schemas.openxmlformats.org/officeDocument/2006/relationships/theme" Target="../theme/theme20.xml"/><Relationship Id="rId7" Type="http://schemas.openxmlformats.org/officeDocument/2006/relationships/slideLayout" Target="../slideLayouts/slideLayout602.xml"/><Relationship Id="rId2" Type="http://schemas.openxmlformats.org/officeDocument/2006/relationships/slideLayout" Target="../slideLayouts/slideLayout597.xml"/><Relationship Id="rId16" Type="http://schemas.openxmlformats.org/officeDocument/2006/relationships/slideLayout" Target="../slideLayouts/slideLayout611.xml"/><Relationship Id="rId29" Type="http://schemas.openxmlformats.org/officeDocument/2006/relationships/slideLayout" Target="../slideLayouts/slideLayout624.xml"/><Relationship Id="rId11" Type="http://schemas.openxmlformats.org/officeDocument/2006/relationships/slideLayout" Target="../slideLayouts/slideLayout606.xml"/><Relationship Id="rId24" Type="http://schemas.openxmlformats.org/officeDocument/2006/relationships/slideLayout" Target="../slideLayouts/slideLayout619.xml"/><Relationship Id="rId32" Type="http://schemas.openxmlformats.org/officeDocument/2006/relationships/slideLayout" Target="../slideLayouts/slideLayout627.xml"/><Relationship Id="rId37" Type="http://schemas.openxmlformats.org/officeDocument/2006/relationships/slideLayout" Target="../slideLayouts/slideLayout632.xml"/><Relationship Id="rId40" Type="http://schemas.openxmlformats.org/officeDocument/2006/relationships/slideLayout" Target="../slideLayouts/slideLayout635.xml"/><Relationship Id="rId45" Type="http://schemas.openxmlformats.org/officeDocument/2006/relationships/slideLayout" Target="../slideLayouts/slideLayout640.xml"/><Relationship Id="rId53" Type="http://schemas.openxmlformats.org/officeDocument/2006/relationships/slideLayout" Target="../slideLayouts/slideLayout648.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19" Type="http://schemas.openxmlformats.org/officeDocument/2006/relationships/slideLayout" Target="../slideLayouts/slideLayout614.xml"/><Relationship Id="rId31" Type="http://schemas.openxmlformats.org/officeDocument/2006/relationships/slideLayout" Target="../slideLayouts/slideLayout626.xml"/><Relationship Id="rId44" Type="http://schemas.openxmlformats.org/officeDocument/2006/relationships/slideLayout" Target="../slideLayouts/slideLayout639.xml"/><Relationship Id="rId52" Type="http://schemas.openxmlformats.org/officeDocument/2006/relationships/slideLayout" Target="../slideLayouts/slideLayout647.xml"/><Relationship Id="rId4" Type="http://schemas.openxmlformats.org/officeDocument/2006/relationships/slideLayout" Target="../slideLayouts/slideLayout599.xml"/><Relationship Id="rId9" Type="http://schemas.openxmlformats.org/officeDocument/2006/relationships/slideLayout" Target="../slideLayouts/slideLayout604.xml"/><Relationship Id="rId14" Type="http://schemas.openxmlformats.org/officeDocument/2006/relationships/slideLayout" Target="../slideLayouts/slideLayout609.xml"/><Relationship Id="rId22" Type="http://schemas.openxmlformats.org/officeDocument/2006/relationships/slideLayout" Target="../slideLayouts/slideLayout617.xml"/><Relationship Id="rId27" Type="http://schemas.openxmlformats.org/officeDocument/2006/relationships/slideLayout" Target="../slideLayouts/slideLayout622.xml"/><Relationship Id="rId30" Type="http://schemas.openxmlformats.org/officeDocument/2006/relationships/slideLayout" Target="../slideLayouts/slideLayout625.xml"/><Relationship Id="rId35" Type="http://schemas.openxmlformats.org/officeDocument/2006/relationships/slideLayout" Target="../slideLayouts/slideLayout630.xml"/><Relationship Id="rId43" Type="http://schemas.openxmlformats.org/officeDocument/2006/relationships/slideLayout" Target="../slideLayouts/slideLayout638.xml"/><Relationship Id="rId48" Type="http://schemas.openxmlformats.org/officeDocument/2006/relationships/slideLayout" Target="../slideLayouts/slideLayout643.xml"/><Relationship Id="rId8" Type="http://schemas.openxmlformats.org/officeDocument/2006/relationships/slideLayout" Target="../slideLayouts/slideLayout603.xml"/><Relationship Id="rId51" Type="http://schemas.openxmlformats.org/officeDocument/2006/relationships/slideLayout" Target="../slideLayouts/slideLayout646.xml"/><Relationship Id="rId3" Type="http://schemas.openxmlformats.org/officeDocument/2006/relationships/slideLayout" Target="../slideLayouts/slideLayout598.xml"/><Relationship Id="rId12" Type="http://schemas.openxmlformats.org/officeDocument/2006/relationships/slideLayout" Target="../slideLayouts/slideLayout607.xml"/><Relationship Id="rId17" Type="http://schemas.openxmlformats.org/officeDocument/2006/relationships/slideLayout" Target="../slideLayouts/slideLayout612.xml"/><Relationship Id="rId25" Type="http://schemas.openxmlformats.org/officeDocument/2006/relationships/slideLayout" Target="../slideLayouts/slideLayout620.xml"/><Relationship Id="rId33" Type="http://schemas.openxmlformats.org/officeDocument/2006/relationships/slideLayout" Target="../slideLayouts/slideLayout628.xml"/><Relationship Id="rId38" Type="http://schemas.openxmlformats.org/officeDocument/2006/relationships/slideLayout" Target="../slideLayouts/slideLayout633.xml"/><Relationship Id="rId46" Type="http://schemas.openxmlformats.org/officeDocument/2006/relationships/slideLayout" Target="../slideLayouts/slideLayout641.xml"/><Relationship Id="rId20" Type="http://schemas.openxmlformats.org/officeDocument/2006/relationships/slideLayout" Target="../slideLayouts/slideLayout615.xml"/><Relationship Id="rId41" Type="http://schemas.openxmlformats.org/officeDocument/2006/relationships/slideLayout" Target="../slideLayouts/slideLayout636.xml"/><Relationship Id="rId54" Type="http://schemas.openxmlformats.org/officeDocument/2006/relationships/slideLayout" Target="../slideLayouts/slideLayout649.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5" Type="http://schemas.openxmlformats.org/officeDocument/2006/relationships/slideLayout" Target="../slideLayouts/slideLayout610.xml"/><Relationship Id="rId23" Type="http://schemas.openxmlformats.org/officeDocument/2006/relationships/slideLayout" Target="../slideLayouts/slideLayout618.xml"/><Relationship Id="rId28" Type="http://schemas.openxmlformats.org/officeDocument/2006/relationships/slideLayout" Target="../slideLayouts/slideLayout623.xml"/><Relationship Id="rId36" Type="http://schemas.openxmlformats.org/officeDocument/2006/relationships/slideLayout" Target="../slideLayouts/slideLayout631.xml"/><Relationship Id="rId49" Type="http://schemas.openxmlformats.org/officeDocument/2006/relationships/slideLayout" Target="../slideLayouts/slideLayout64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2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slideLayout" Target="../slideLayouts/slideLayout104.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theme" Target="../theme/theme3.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8"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theme" Target="../theme/theme4.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8"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9" Type="http://schemas.openxmlformats.org/officeDocument/2006/relationships/slideLayout" Target="../slideLayouts/slideLayout184.xml"/><Relationship Id="rId21" Type="http://schemas.openxmlformats.org/officeDocument/2006/relationships/slideLayout" Target="../slideLayouts/slideLayout166.xml"/><Relationship Id="rId34" Type="http://schemas.openxmlformats.org/officeDocument/2006/relationships/slideLayout" Target="../slideLayouts/slideLayout179.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41" Type="http://schemas.openxmlformats.org/officeDocument/2006/relationships/theme" Target="../theme/theme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slideLayout" Target="../slideLayouts/slideLayout177.xml"/><Relationship Id="rId37" Type="http://schemas.openxmlformats.org/officeDocument/2006/relationships/slideLayout" Target="../slideLayouts/slideLayout182.xml"/><Relationship Id="rId40" Type="http://schemas.openxmlformats.org/officeDocument/2006/relationships/slideLayout" Target="../slideLayouts/slideLayout185.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36" Type="http://schemas.openxmlformats.org/officeDocument/2006/relationships/slideLayout" Target="../slideLayouts/slideLayout181.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slideLayout" Target="../slideLayouts/slideLayout176.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slideLayout" Target="../slideLayouts/slideLayout175.xml"/><Relationship Id="rId35" Type="http://schemas.openxmlformats.org/officeDocument/2006/relationships/slideLayout" Target="../slideLayouts/slideLayout180.xml"/><Relationship Id="rId8" Type="http://schemas.openxmlformats.org/officeDocument/2006/relationships/slideLayout" Target="../slideLayouts/slideLayout153.xml"/><Relationship Id="rId3" Type="http://schemas.openxmlformats.org/officeDocument/2006/relationships/slideLayout" Target="../slideLayouts/slideLayout148.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33" Type="http://schemas.openxmlformats.org/officeDocument/2006/relationships/slideLayout" Target="../slideLayouts/slideLayout178.xml"/><Relationship Id="rId38" Type="http://schemas.openxmlformats.org/officeDocument/2006/relationships/slideLayout" Target="../slideLayouts/slideLayout18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26" Type="http://schemas.openxmlformats.org/officeDocument/2006/relationships/slideLayout" Target="../slideLayouts/slideLayout211.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theme" Target="../theme/theme6.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slideLayout" Target="../slideLayouts/slideLayout205.xml"/><Relationship Id="rId29" Type="http://schemas.openxmlformats.org/officeDocument/2006/relationships/slideLayout" Target="../slideLayouts/slideLayout214.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10" Type="http://schemas.openxmlformats.org/officeDocument/2006/relationships/slideLayout" Target="../slideLayouts/slideLayout195.xml"/><Relationship Id="rId19" Type="http://schemas.openxmlformats.org/officeDocument/2006/relationships/slideLayout" Target="../slideLayouts/slideLayout204.xml"/><Relationship Id="rId31" Type="http://schemas.openxmlformats.org/officeDocument/2006/relationships/slideLayout" Target="../slideLayouts/slideLayout21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8" Type="http://schemas.openxmlformats.org/officeDocument/2006/relationships/slideLayout" Target="../slideLayouts/slideLayout193.xml"/><Relationship Id="rId3" Type="http://schemas.openxmlformats.org/officeDocument/2006/relationships/slideLayout" Target="../slideLayouts/slideLayout188.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 Type="http://schemas.openxmlformats.org/officeDocument/2006/relationships/slideLayout" Target="../slideLayouts/slideLayout225.xml"/><Relationship Id="rId21" Type="http://schemas.openxmlformats.org/officeDocument/2006/relationships/slideLayout" Target="../slideLayouts/slideLayout243.xml"/><Relationship Id="rId34" Type="http://schemas.openxmlformats.org/officeDocument/2006/relationships/theme" Target="../theme/theme7.xml"/><Relationship Id="rId7" Type="http://schemas.openxmlformats.org/officeDocument/2006/relationships/slideLayout" Target="../slideLayouts/slideLayout229.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33" Type="http://schemas.openxmlformats.org/officeDocument/2006/relationships/slideLayout" Target="../slideLayouts/slideLayout255.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0" Type="http://schemas.openxmlformats.org/officeDocument/2006/relationships/slideLayout" Target="../slideLayouts/slideLayout242.xml"/><Relationship Id="rId29" Type="http://schemas.openxmlformats.org/officeDocument/2006/relationships/slideLayout" Target="../slideLayouts/slideLayout251.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slideLayout" Target="../slideLayouts/slideLayout254.xml"/><Relationship Id="rId5" Type="http://schemas.openxmlformats.org/officeDocument/2006/relationships/slideLayout" Target="../slideLayouts/slideLayout227.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slideLayout" Target="../slideLayouts/slideLayout253.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 Id="rId8" Type="http://schemas.openxmlformats.org/officeDocument/2006/relationships/slideLayout" Target="../slideLayouts/slideLayout230.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68.xml"/><Relationship Id="rId18" Type="http://schemas.openxmlformats.org/officeDocument/2006/relationships/slideLayout" Target="../slideLayouts/slideLayout273.xml"/><Relationship Id="rId26" Type="http://schemas.openxmlformats.org/officeDocument/2006/relationships/slideLayout" Target="../slideLayouts/slideLayout281.xml"/><Relationship Id="rId21" Type="http://schemas.openxmlformats.org/officeDocument/2006/relationships/slideLayout" Target="../slideLayouts/slideLayout276.xml"/><Relationship Id="rId34" Type="http://schemas.openxmlformats.org/officeDocument/2006/relationships/slideLayout" Target="../slideLayouts/slideLayout289.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17" Type="http://schemas.openxmlformats.org/officeDocument/2006/relationships/slideLayout" Target="../slideLayouts/slideLayout272.xml"/><Relationship Id="rId25" Type="http://schemas.openxmlformats.org/officeDocument/2006/relationships/slideLayout" Target="../slideLayouts/slideLayout280.xml"/><Relationship Id="rId33" Type="http://schemas.openxmlformats.org/officeDocument/2006/relationships/slideLayout" Target="../slideLayouts/slideLayout288.xml"/><Relationship Id="rId38" Type="http://schemas.openxmlformats.org/officeDocument/2006/relationships/theme" Target="../theme/theme8.xml"/><Relationship Id="rId2" Type="http://schemas.openxmlformats.org/officeDocument/2006/relationships/slideLayout" Target="../slideLayouts/slideLayout257.xml"/><Relationship Id="rId16" Type="http://schemas.openxmlformats.org/officeDocument/2006/relationships/slideLayout" Target="../slideLayouts/slideLayout271.xml"/><Relationship Id="rId20" Type="http://schemas.openxmlformats.org/officeDocument/2006/relationships/slideLayout" Target="../slideLayouts/slideLayout275.xml"/><Relationship Id="rId29" Type="http://schemas.openxmlformats.org/officeDocument/2006/relationships/slideLayout" Target="../slideLayouts/slideLayout284.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24" Type="http://schemas.openxmlformats.org/officeDocument/2006/relationships/slideLayout" Target="../slideLayouts/slideLayout279.xml"/><Relationship Id="rId32" Type="http://schemas.openxmlformats.org/officeDocument/2006/relationships/slideLayout" Target="../slideLayouts/slideLayout287.xml"/><Relationship Id="rId37" Type="http://schemas.openxmlformats.org/officeDocument/2006/relationships/slideLayout" Target="../slideLayouts/slideLayout292.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23" Type="http://schemas.openxmlformats.org/officeDocument/2006/relationships/slideLayout" Target="../slideLayouts/slideLayout278.xml"/><Relationship Id="rId28" Type="http://schemas.openxmlformats.org/officeDocument/2006/relationships/slideLayout" Target="../slideLayouts/slideLayout283.xml"/><Relationship Id="rId36" Type="http://schemas.openxmlformats.org/officeDocument/2006/relationships/slideLayout" Target="../slideLayouts/slideLayout291.xml"/><Relationship Id="rId10" Type="http://schemas.openxmlformats.org/officeDocument/2006/relationships/slideLayout" Target="../slideLayouts/slideLayout265.xml"/><Relationship Id="rId19" Type="http://schemas.openxmlformats.org/officeDocument/2006/relationships/slideLayout" Target="../slideLayouts/slideLayout274.xml"/><Relationship Id="rId31" Type="http://schemas.openxmlformats.org/officeDocument/2006/relationships/slideLayout" Target="../slideLayouts/slideLayout286.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 Id="rId22" Type="http://schemas.openxmlformats.org/officeDocument/2006/relationships/slideLayout" Target="../slideLayouts/slideLayout277.xml"/><Relationship Id="rId27" Type="http://schemas.openxmlformats.org/officeDocument/2006/relationships/slideLayout" Target="../slideLayouts/slideLayout282.xml"/><Relationship Id="rId30" Type="http://schemas.openxmlformats.org/officeDocument/2006/relationships/slideLayout" Target="../slideLayouts/slideLayout285.xml"/><Relationship Id="rId35" Type="http://schemas.openxmlformats.org/officeDocument/2006/relationships/slideLayout" Target="../slideLayouts/slideLayout290.xml"/><Relationship Id="rId8" Type="http://schemas.openxmlformats.org/officeDocument/2006/relationships/slideLayout" Target="../slideLayouts/slideLayout263.xml"/><Relationship Id="rId3" Type="http://schemas.openxmlformats.org/officeDocument/2006/relationships/slideLayout" Target="../slideLayouts/slideLayout25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05.xml"/><Relationship Id="rId18" Type="http://schemas.openxmlformats.org/officeDocument/2006/relationships/slideLayout" Target="../slideLayouts/slideLayout310.xml"/><Relationship Id="rId26" Type="http://schemas.openxmlformats.org/officeDocument/2006/relationships/slideLayout" Target="../slideLayouts/slideLayout318.xml"/><Relationship Id="rId39" Type="http://schemas.openxmlformats.org/officeDocument/2006/relationships/slideLayout" Target="../slideLayouts/slideLayout331.xml"/><Relationship Id="rId21" Type="http://schemas.openxmlformats.org/officeDocument/2006/relationships/slideLayout" Target="../slideLayouts/slideLayout313.xml"/><Relationship Id="rId34" Type="http://schemas.openxmlformats.org/officeDocument/2006/relationships/slideLayout" Target="../slideLayouts/slideLayout326.xml"/><Relationship Id="rId42" Type="http://schemas.openxmlformats.org/officeDocument/2006/relationships/slideLayout" Target="../slideLayouts/slideLayout334.xml"/><Relationship Id="rId47" Type="http://schemas.openxmlformats.org/officeDocument/2006/relationships/slideLayout" Target="../slideLayouts/slideLayout339.xml"/><Relationship Id="rId50" Type="http://schemas.openxmlformats.org/officeDocument/2006/relationships/slideLayout" Target="../slideLayouts/slideLayout342.xml"/><Relationship Id="rId7" Type="http://schemas.openxmlformats.org/officeDocument/2006/relationships/slideLayout" Target="../slideLayouts/slideLayout299.xml"/><Relationship Id="rId2" Type="http://schemas.openxmlformats.org/officeDocument/2006/relationships/slideLayout" Target="../slideLayouts/slideLayout294.xml"/><Relationship Id="rId16" Type="http://schemas.openxmlformats.org/officeDocument/2006/relationships/slideLayout" Target="../slideLayouts/slideLayout308.xml"/><Relationship Id="rId29" Type="http://schemas.openxmlformats.org/officeDocument/2006/relationships/slideLayout" Target="../slideLayouts/slideLayout321.xml"/><Relationship Id="rId11" Type="http://schemas.openxmlformats.org/officeDocument/2006/relationships/slideLayout" Target="../slideLayouts/slideLayout303.xml"/><Relationship Id="rId24" Type="http://schemas.openxmlformats.org/officeDocument/2006/relationships/slideLayout" Target="../slideLayouts/slideLayout316.xml"/><Relationship Id="rId32" Type="http://schemas.openxmlformats.org/officeDocument/2006/relationships/slideLayout" Target="../slideLayouts/slideLayout324.xml"/><Relationship Id="rId37" Type="http://schemas.openxmlformats.org/officeDocument/2006/relationships/slideLayout" Target="../slideLayouts/slideLayout329.xml"/><Relationship Id="rId40" Type="http://schemas.openxmlformats.org/officeDocument/2006/relationships/slideLayout" Target="../slideLayouts/slideLayout332.xml"/><Relationship Id="rId45" Type="http://schemas.openxmlformats.org/officeDocument/2006/relationships/slideLayout" Target="../slideLayouts/slideLayout337.xml"/><Relationship Id="rId53" Type="http://schemas.openxmlformats.org/officeDocument/2006/relationships/theme" Target="../theme/theme9.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19" Type="http://schemas.openxmlformats.org/officeDocument/2006/relationships/slideLayout" Target="../slideLayouts/slideLayout311.xml"/><Relationship Id="rId31" Type="http://schemas.openxmlformats.org/officeDocument/2006/relationships/slideLayout" Target="../slideLayouts/slideLayout323.xml"/><Relationship Id="rId44" Type="http://schemas.openxmlformats.org/officeDocument/2006/relationships/slideLayout" Target="../slideLayouts/slideLayout336.xml"/><Relationship Id="rId52" Type="http://schemas.openxmlformats.org/officeDocument/2006/relationships/slideLayout" Target="../slideLayouts/slideLayout344.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slideLayout" Target="../slideLayouts/slideLayout306.xml"/><Relationship Id="rId22" Type="http://schemas.openxmlformats.org/officeDocument/2006/relationships/slideLayout" Target="../slideLayouts/slideLayout314.xml"/><Relationship Id="rId27" Type="http://schemas.openxmlformats.org/officeDocument/2006/relationships/slideLayout" Target="../slideLayouts/slideLayout319.xml"/><Relationship Id="rId30" Type="http://schemas.openxmlformats.org/officeDocument/2006/relationships/slideLayout" Target="../slideLayouts/slideLayout322.xml"/><Relationship Id="rId35" Type="http://schemas.openxmlformats.org/officeDocument/2006/relationships/slideLayout" Target="../slideLayouts/slideLayout327.xml"/><Relationship Id="rId43" Type="http://schemas.openxmlformats.org/officeDocument/2006/relationships/slideLayout" Target="../slideLayouts/slideLayout335.xml"/><Relationship Id="rId48" Type="http://schemas.openxmlformats.org/officeDocument/2006/relationships/slideLayout" Target="../slideLayouts/slideLayout340.xml"/><Relationship Id="rId8" Type="http://schemas.openxmlformats.org/officeDocument/2006/relationships/slideLayout" Target="../slideLayouts/slideLayout300.xml"/><Relationship Id="rId51" Type="http://schemas.openxmlformats.org/officeDocument/2006/relationships/slideLayout" Target="../slideLayouts/slideLayout343.xml"/><Relationship Id="rId3" Type="http://schemas.openxmlformats.org/officeDocument/2006/relationships/slideLayout" Target="../slideLayouts/slideLayout295.xml"/><Relationship Id="rId12" Type="http://schemas.openxmlformats.org/officeDocument/2006/relationships/slideLayout" Target="../slideLayouts/slideLayout304.xml"/><Relationship Id="rId17" Type="http://schemas.openxmlformats.org/officeDocument/2006/relationships/slideLayout" Target="../slideLayouts/slideLayout309.xml"/><Relationship Id="rId25" Type="http://schemas.openxmlformats.org/officeDocument/2006/relationships/slideLayout" Target="../slideLayouts/slideLayout317.xml"/><Relationship Id="rId33" Type="http://schemas.openxmlformats.org/officeDocument/2006/relationships/slideLayout" Target="../slideLayouts/slideLayout325.xml"/><Relationship Id="rId38" Type="http://schemas.openxmlformats.org/officeDocument/2006/relationships/slideLayout" Target="../slideLayouts/slideLayout330.xml"/><Relationship Id="rId46" Type="http://schemas.openxmlformats.org/officeDocument/2006/relationships/slideLayout" Target="../slideLayouts/slideLayout338.xml"/><Relationship Id="rId20" Type="http://schemas.openxmlformats.org/officeDocument/2006/relationships/slideLayout" Target="../slideLayouts/slideLayout312.xml"/><Relationship Id="rId41" Type="http://schemas.openxmlformats.org/officeDocument/2006/relationships/slideLayout" Target="../slideLayouts/slideLayout333.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5" Type="http://schemas.openxmlformats.org/officeDocument/2006/relationships/slideLayout" Target="../slideLayouts/slideLayout307.xml"/><Relationship Id="rId23" Type="http://schemas.openxmlformats.org/officeDocument/2006/relationships/slideLayout" Target="../slideLayouts/slideLayout315.xml"/><Relationship Id="rId28" Type="http://schemas.openxmlformats.org/officeDocument/2006/relationships/slideLayout" Target="../slideLayouts/slideLayout320.xml"/><Relationship Id="rId36" Type="http://schemas.openxmlformats.org/officeDocument/2006/relationships/slideLayout" Target="../slideLayouts/slideLayout328.xml"/><Relationship Id="rId49" Type="http://schemas.openxmlformats.org/officeDocument/2006/relationships/slideLayout" Target="../slideLayouts/slideLayout3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0" i="0" baseline="0">
                <a:solidFill>
                  <a:schemeClr val="bg2"/>
                </a:solidFill>
                <a:latin typeface="Arial" charset="0"/>
                <a:ea typeface="Arial" charset="0"/>
                <a:cs typeface="Arial" charset="0"/>
              </a:defRPr>
            </a:lvl1pPr>
          </a:lstStyle>
          <a:p>
            <a:fld id="{3FD999D4-B456-9943-89B7-30D56181CE18}" type="slidenum">
              <a:rPr lang="en-US" smtClean="0"/>
              <a:pPr/>
              <a:t>‹N°›</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0" i="0" baseline="0">
                <a:solidFill>
                  <a:schemeClr val="bg2"/>
                </a:solidFill>
                <a:latin typeface="Arial" charset="0"/>
                <a:ea typeface="Arial" charset="0"/>
                <a:cs typeface="Arial" charset="0"/>
              </a:defRPr>
            </a:lvl1pPr>
          </a:lstStyle>
          <a:p>
            <a:r>
              <a:rPr lang="en-US" dirty="0"/>
              <a:t>IBM Cloud / DOC ID / Month XX, 2018 / © 2018 IBM Corporation</a:t>
            </a:r>
          </a:p>
        </p:txBody>
      </p:sp>
    </p:spTree>
    <p:extLst>
      <p:ext uri="{BB962C8B-B14F-4D97-AF65-F5344CB8AC3E}">
        <p14:creationId xmlns:p14="http://schemas.microsoft.com/office/powerpoint/2010/main" val="1174045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673" r:id="rId3"/>
    <p:sldLayoutId id="2147483674" r:id="rId4"/>
    <p:sldLayoutId id="2147483819"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822" r:id="rId36"/>
    <p:sldLayoutId id="2147483707" r:id="rId37"/>
    <p:sldLayoutId id="2147483826" r:id="rId38"/>
  </p:sldLayoutIdLst>
  <p:hf hdr="0" dt="0"/>
  <p:txStyles>
    <p:titleStyle>
      <a:lvl1pPr algn="l" defTabSz="457200" rtl="0" eaLnBrk="1" latinLnBrk="0" hangingPunct="1">
        <a:lnSpc>
          <a:spcPct val="90000"/>
        </a:lnSpc>
        <a:spcBef>
          <a:spcPct val="0"/>
        </a:spcBef>
        <a:buNone/>
        <a:defRPr sz="2400" b="0" i="0" kern="1200">
          <a:solidFill>
            <a:schemeClr val="bg2"/>
          </a:solidFill>
          <a:latin typeface="Arial" charset="0"/>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b="0" i="0" kern="1200">
          <a:solidFill>
            <a:schemeClr val="bg2"/>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7CBBD7-CF13-BD47-8B14-7F1DBF56B28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A27A56-6749-7349-B7B4-FFB9D493DCA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7FC9B-8401-A448-B855-230E7ACC275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08445B4-DFB3-F747-98F1-9CAA1D585119}" type="datetimeFigureOut">
              <a:rPr lang="en-US" smtClean="0"/>
              <a:t>3/27/24</a:t>
            </a:fld>
            <a:endParaRPr lang="en-US"/>
          </a:p>
        </p:txBody>
      </p:sp>
      <p:sp>
        <p:nvSpPr>
          <p:cNvPr id="5" name="Footer Placeholder 4">
            <a:extLst>
              <a:ext uri="{FF2B5EF4-FFF2-40B4-BE49-F238E27FC236}">
                <a16:creationId xmlns:a16="http://schemas.microsoft.com/office/drawing/2014/main" id="{AD67EF64-946B-1F44-A12C-260EBD28ACF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7FD547-FDC9-674B-8956-EBE276B2429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24B9DC-4CAF-6A43-AEB8-E9738F96C696}" type="slidenum">
              <a:rPr lang="en-US" smtClean="0"/>
              <a:t>‹N°›</a:t>
            </a:fld>
            <a:endParaRPr lang="en-US"/>
          </a:p>
        </p:txBody>
      </p:sp>
    </p:spTree>
    <p:extLst>
      <p:ext uri="{BB962C8B-B14F-4D97-AF65-F5344CB8AC3E}">
        <p14:creationId xmlns:p14="http://schemas.microsoft.com/office/powerpoint/2010/main" val="4099277025"/>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 id="2147484088" r:id="rId12"/>
    <p:sldLayoutId id="2147484089" r:id="rId13"/>
    <p:sldLayoutId id="2147484090" r:id="rId14"/>
    <p:sldLayoutId id="2147484092" r:id="rId15"/>
    <p:sldLayoutId id="2147484093" r:id="rId16"/>
    <p:sldLayoutId id="2147484094"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81000" y="4834895"/>
            <a:ext cx="2133600" cy="206217"/>
          </a:xfrm>
          <a:prstGeom prst="rect">
            <a:avLst/>
          </a:prstGeom>
        </p:spPr>
        <p:txBody>
          <a:bodyPr vert="horz" lIns="91440" tIns="45720" rIns="91440" bIns="45720" rtlCol="0" anchor="ctr"/>
          <a:lstStyle>
            <a:lvl1pPr algn="l">
              <a:defRPr sz="810">
                <a:solidFill>
                  <a:schemeClr val="tx1">
                    <a:tint val="75000"/>
                  </a:schemeClr>
                </a:solidFill>
                <a:latin typeface="Museo Sans 300"/>
              </a:defRPr>
            </a:lvl1pPr>
          </a:lstStyle>
          <a:p>
            <a:fld id="{C537C86C-901D-5545-9FA7-590349AB7564}" type="datetime1">
              <a:rPr lang="en-US" smtClean="0"/>
              <a:pPr/>
              <a:t>3/27/24</a:t>
            </a:fld>
            <a:endParaRPr lang="en-US"/>
          </a:p>
        </p:txBody>
      </p:sp>
      <p:sp>
        <p:nvSpPr>
          <p:cNvPr id="5" name="Footer Placeholder 4"/>
          <p:cNvSpPr>
            <a:spLocks noGrp="1"/>
          </p:cNvSpPr>
          <p:nvPr>
            <p:ph type="ftr" sz="quarter" idx="3"/>
          </p:nvPr>
        </p:nvSpPr>
        <p:spPr>
          <a:xfrm>
            <a:off x="3124200" y="4834895"/>
            <a:ext cx="2895600" cy="206217"/>
          </a:xfrm>
          <a:prstGeom prst="rect">
            <a:avLst/>
          </a:prstGeom>
        </p:spPr>
        <p:txBody>
          <a:bodyPr vert="horz" lIns="91440" tIns="45720" rIns="91440" bIns="45720" rtlCol="0" anchor="ctr"/>
          <a:lstStyle>
            <a:lvl1pPr algn="ctr">
              <a:defRPr sz="810">
                <a:solidFill>
                  <a:schemeClr val="tx1">
                    <a:tint val="75000"/>
                  </a:schemeClr>
                </a:solidFill>
                <a:latin typeface="Museo Sans 300"/>
              </a:defRPr>
            </a:lvl1pPr>
          </a:lstStyle>
          <a:p>
            <a:endParaRPr lang="en-US"/>
          </a:p>
        </p:txBody>
      </p:sp>
      <p:sp>
        <p:nvSpPr>
          <p:cNvPr id="6" name="Slide Number Placeholder 5"/>
          <p:cNvSpPr>
            <a:spLocks noGrp="1"/>
          </p:cNvSpPr>
          <p:nvPr>
            <p:ph type="sldNum" sz="quarter" idx="4"/>
          </p:nvPr>
        </p:nvSpPr>
        <p:spPr>
          <a:xfrm>
            <a:off x="6705600" y="4834890"/>
            <a:ext cx="2133600" cy="206217"/>
          </a:xfrm>
          <a:prstGeom prst="rect">
            <a:avLst/>
          </a:prstGeom>
        </p:spPr>
        <p:txBody>
          <a:bodyPr vert="horz" lIns="91440" tIns="45720" rIns="91440" bIns="45720" rtlCol="0" anchor="ctr"/>
          <a:lstStyle>
            <a:lvl1pPr algn="r">
              <a:defRPr sz="810">
                <a:solidFill>
                  <a:schemeClr val="tx1">
                    <a:tint val="75000"/>
                  </a:schemeClr>
                </a:solidFill>
                <a:latin typeface="Museo Sans 300"/>
              </a:defRPr>
            </a:lvl1pPr>
          </a:lstStyle>
          <a:p>
            <a:fld id="{979F1E52-31BD-464E-89F9-5BC74E4734CA}" type="slidenum">
              <a:rPr lang="en-US" smtClean="0"/>
              <a:pPr/>
              <a:t>‹N°›</a:t>
            </a:fld>
            <a:endParaRPr lang="en-US"/>
          </a:p>
        </p:txBody>
      </p:sp>
      <p:sp>
        <p:nvSpPr>
          <p:cNvPr id="3" name="Text Placeholder 2"/>
          <p:cNvSpPr>
            <a:spLocks noGrp="1"/>
          </p:cNvSpPr>
          <p:nvPr>
            <p:ph type="body" idx="1"/>
          </p:nvPr>
        </p:nvSpPr>
        <p:spPr>
          <a:xfrm>
            <a:off x="381000" y="788670"/>
            <a:ext cx="8458200" cy="39090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Title Placeholder 12"/>
          <p:cNvSpPr>
            <a:spLocks noGrp="1"/>
          </p:cNvSpPr>
          <p:nvPr>
            <p:ph type="title"/>
          </p:nvPr>
        </p:nvSpPr>
        <p:spPr>
          <a:xfrm>
            <a:off x="2133600" y="171450"/>
            <a:ext cx="6705600" cy="342900"/>
          </a:xfrm>
          <a:prstGeom prst="rect">
            <a:avLst/>
          </a:prstGeom>
        </p:spPr>
        <p:txBody>
          <a:bodyPr vert="horz" lIns="91440" tIns="45720" rIns="0" bIns="45720" rtlCol="0" anchor="ctr">
            <a:normAutofit/>
          </a:bodyPr>
          <a:lstStyle/>
          <a:p>
            <a:r>
              <a:rPr lang="en-US" dirty="0"/>
              <a:t>Click to edit Master title style</a:t>
            </a:r>
          </a:p>
        </p:txBody>
      </p:sp>
    </p:spTree>
    <p:extLst>
      <p:ext uri="{BB962C8B-B14F-4D97-AF65-F5344CB8AC3E}">
        <p14:creationId xmlns:p14="http://schemas.microsoft.com/office/powerpoint/2010/main" val="249297996"/>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hf hdr="0" ftr="0" dt="0"/>
  <p:txStyles>
    <p:titleStyle>
      <a:lvl1pPr algn="r" defTabSz="411480" rtl="0" eaLnBrk="1" latinLnBrk="0" hangingPunct="1">
        <a:lnSpc>
          <a:spcPct val="90000"/>
        </a:lnSpc>
        <a:spcBef>
          <a:spcPct val="0"/>
        </a:spcBef>
        <a:buNone/>
        <a:defRPr sz="1620" b="0" i="0" kern="1200" cap="all" baseline="0">
          <a:solidFill>
            <a:schemeClr val="tx1">
              <a:lumMod val="75000"/>
            </a:schemeClr>
          </a:solidFill>
          <a:latin typeface="Museo Sans 300"/>
          <a:ea typeface="+mj-ea"/>
          <a:cs typeface="Museo Sans 300"/>
        </a:defRPr>
      </a:lvl1pPr>
    </p:titleStyle>
    <p:bodyStyle>
      <a:lvl1pPr marL="0" indent="0" algn="l" defTabSz="411480" rtl="0" eaLnBrk="1" latinLnBrk="0" hangingPunct="1">
        <a:spcBef>
          <a:spcPts val="540"/>
        </a:spcBef>
        <a:buFont typeface="Arial"/>
        <a:buNone/>
        <a:defRPr sz="1260" b="0" i="0" kern="1200">
          <a:solidFill>
            <a:srgbClr val="167AB6"/>
          </a:solidFill>
          <a:latin typeface="Museo Sans 500"/>
          <a:ea typeface="+mn-ea"/>
          <a:cs typeface="Museo Sans 500"/>
        </a:defRPr>
      </a:lvl1pPr>
      <a:lvl2pPr marL="360045" indent="-205740" algn="l" defTabSz="411480" rtl="0" eaLnBrk="1" latinLnBrk="0" hangingPunct="1">
        <a:spcBef>
          <a:spcPts val="180"/>
        </a:spcBef>
        <a:buFont typeface="Arial"/>
        <a:buChar char="•"/>
        <a:defRPr sz="1080" kern="1200">
          <a:solidFill>
            <a:schemeClr val="tx1"/>
          </a:solidFill>
          <a:latin typeface="Museo Sans 300"/>
          <a:ea typeface="+mn-ea"/>
          <a:cs typeface="+mn-cs"/>
        </a:defRPr>
      </a:lvl2pPr>
      <a:lvl3pPr marL="622935" indent="-205740" algn="l" defTabSz="411480" rtl="0" eaLnBrk="1" latinLnBrk="0" hangingPunct="1">
        <a:spcBef>
          <a:spcPts val="270"/>
        </a:spcBef>
        <a:buFont typeface="Arial"/>
        <a:buChar char="•"/>
        <a:defRPr sz="1080" kern="1200">
          <a:solidFill>
            <a:schemeClr val="tx1"/>
          </a:solidFill>
          <a:latin typeface="Museo Sans 300"/>
          <a:ea typeface="+mn-ea"/>
          <a:cs typeface="+mn-cs"/>
        </a:defRPr>
      </a:lvl3pPr>
      <a:lvl4pPr marL="817245" indent="-204312" algn="l" defTabSz="411480" rtl="0" eaLnBrk="1" latinLnBrk="0" hangingPunct="1">
        <a:spcBef>
          <a:spcPts val="270"/>
        </a:spcBef>
        <a:buFont typeface="Arial"/>
        <a:buChar char="•"/>
        <a:tabLst/>
        <a:defRPr sz="1080" kern="1200">
          <a:solidFill>
            <a:schemeClr val="tx1"/>
          </a:solidFill>
          <a:latin typeface="Museo Sans 300"/>
          <a:ea typeface="+mn-ea"/>
          <a:cs typeface="+mn-cs"/>
        </a:defRPr>
      </a:lvl4pPr>
      <a:lvl5pPr marL="771525" indent="-152877" algn="l" defTabSz="411480" rtl="0" eaLnBrk="1" latinLnBrk="0" hangingPunct="1">
        <a:spcBef>
          <a:spcPts val="270"/>
        </a:spcBef>
        <a:buFont typeface="Arial"/>
        <a:buChar char="•"/>
        <a:defRPr sz="1260" kern="1200">
          <a:solidFill>
            <a:schemeClr val="tx1"/>
          </a:solidFill>
          <a:latin typeface="Arial"/>
          <a:ea typeface="+mn-ea"/>
          <a:cs typeface="+mn-cs"/>
        </a:defRPr>
      </a:lvl5pPr>
      <a:lvl6pPr marL="2263140" indent="-205740" algn="l" defTabSz="411480" rtl="0" eaLnBrk="1" latinLnBrk="0" hangingPunct="1">
        <a:spcBef>
          <a:spcPct val="20000"/>
        </a:spcBef>
        <a:buFont typeface="Arial"/>
        <a:buChar char="•"/>
        <a:defRPr sz="1800" kern="1200">
          <a:solidFill>
            <a:schemeClr val="tx1"/>
          </a:solidFill>
          <a:latin typeface="+mn-lt"/>
          <a:ea typeface="+mn-ea"/>
          <a:cs typeface="+mn-cs"/>
        </a:defRPr>
      </a:lvl6pPr>
      <a:lvl7pPr marL="2674620" indent="-205740" algn="l" defTabSz="411480" rtl="0" eaLnBrk="1" latinLnBrk="0" hangingPunct="1">
        <a:spcBef>
          <a:spcPct val="20000"/>
        </a:spcBef>
        <a:buFont typeface="Arial"/>
        <a:buChar char="•"/>
        <a:defRPr sz="1800" kern="1200">
          <a:solidFill>
            <a:schemeClr val="tx1"/>
          </a:solidFill>
          <a:latin typeface="+mn-lt"/>
          <a:ea typeface="+mn-ea"/>
          <a:cs typeface="+mn-cs"/>
        </a:defRPr>
      </a:lvl7pPr>
      <a:lvl8pPr marL="3086100" indent="-205740" algn="l" defTabSz="411480" rtl="0" eaLnBrk="1" latinLnBrk="0" hangingPunct="1">
        <a:spcBef>
          <a:spcPct val="20000"/>
        </a:spcBef>
        <a:buFont typeface="Arial"/>
        <a:buChar char="•"/>
        <a:defRPr sz="1800" kern="1200">
          <a:solidFill>
            <a:schemeClr val="tx1"/>
          </a:solidFill>
          <a:latin typeface="+mn-lt"/>
          <a:ea typeface="+mn-ea"/>
          <a:cs typeface="+mn-cs"/>
        </a:defRPr>
      </a:lvl8pPr>
      <a:lvl9pPr marL="3497580" indent="-205740" algn="l" defTabSz="41148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80" rtl="0" eaLnBrk="1" latinLnBrk="0" hangingPunct="1">
        <a:defRPr sz="1620" kern="1200">
          <a:solidFill>
            <a:schemeClr val="tx1"/>
          </a:solidFill>
          <a:latin typeface="+mn-lt"/>
          <a:ea typeface="+mn-ea"/>
          <a:cs typeface="+mn-cs"/>
        </a:defRPr>
      </a:lvl1pPr>
      <a:lvl2pPr marL="411480" algn="l" defTabSz="411480" rtl="0" eaLnBrk="1" latinLnBrk="0" hangingPunct="1">
        <a:defRPr sz="1620" kern="1200">
          <a:solidFill>
            <a:schemeClr val="tx1"/>
          </a:solidFill>
          <a:latin typeface="+mn-lt"/>
          <a:ea typeface="+mn-ea"/>
          <a:cs typeface="+mn-cs"/>
        </a:defRPr>
      </a:lvl2pPr>
      <a:lvl3pPr marL="822960" algn="l" defTabSz="411480" rtl="0" eaLnBrk="1" latinLnBrk="0" hangingPunct="1">
        <a:defRPr sz="1620" kern="1200">
          <a:solidFill>
            <a:schemeClr val="tx1"/>
          </a:solidFill>
          <a:latin typeface="+mn-lt"/>
          <a:ea typeface="+mn-ea"/>
          <a:cs typeface="+mn-cs"/>
        </a:defRPr>
      </a:lvl3pPr>
      <a:lvl4pPr marL="1234440" algn="l" defTabSz="411480" rtl="0" eaLnBrk="1" latinLnBrk="0" hangingPunct="1">
        <a:defRPr sz="1620" kern="1200">
          <a:solidFill>
            <a:schemeClr val="tx1"/>
          </a:solidFill>
          <a:latin typeface="+mn-lt"/>
          <a:ea typeface="+mn-ea"/>
          <a:cs typeface="+mn-cs"/>
        </a:defRPr>
      </a:lvl4pPr>
      <a:lvl5pPr marL="1645920" algn="l" defTabSz="411480" rtl="0" eaLnBrk="1" latinLnBrk="0" hangingPunct="1">
        <a:defRPr sz="1620" kern="1200">
          <a:solidFill>
            <a:schemeClr val="tx1"/>
          </a:solidFill>
          <a:latin typeface="+mn-lt"/>
          <a:ea typeface="+mn-ea"/>
          <a:cs typeface="+mn-cs"/>
        </a:defRPr>
      </a:lvl5pPr>
      <a:lvl6pPr marL="2057400" algn="l" defTabSz="411480" rtl="0" eaLnBrk="1" latinLnBrk="0" hangingPunct="1">
        <a:defRPr sz="1620" kern="1200">
          <a:solidFill>
            <a:schemeClr val="tx1"/>
          </a:solidFill>
          <a:latin typeface="+mn-lt"/>
          <a:ea typeface="+mn-ea"/>
          <a:cs typeface="+mn-cs"/>
        </a:defRPr>
      </a:lvl6pPr>
      <a:lvl7pPr marL="2468880" algn="l" defTabSz="411480" rtl="0" eaLnBrk="1" latinLnBrk="0" hangingPunct="1">
        <a:defRPr sz="1620" kern="1200">
          <a:solidFill>
            <a:schemeClr val="tx1"/>
          </a:solidFill>
          <a:latin typeface="+mn-lt"/>
          <a:ea typeface="+mn-ea"/>
          <a:cs typeface="+mn-cs"/>
        </a:defRPr>
      </a:lvl7pPr>
      <a:lvl8pPr marL="2880360" algn="l" defTabSz="411480" rtl="0" eaLnBrk="1" latinLnBrk="0" hangingPunct="1">
        <a:defRPr sz="1620" kern="1200">
          <a:solidFill>
            <a:schemeClr val="tx1"/>
          </a:solidFill>
          <a:latin typeface="+mn-lt"/>
          <a:ea typeface="+mn-ea"/>
          <a:cs typeface="+mn-cs"/>
        </a:defRPr>
      </a:lvl8pPr>
      <a:lvl9pPr marL="3291840" algn="l" defTabSz="411480" rtl="0" eaLnBrk="1" latinLnBrk="0" hangingPunct="1">
        <a:defRPr sz="162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3A0957-36E6-974F-B034-87516C7DD51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E0D49A1-5C08-6A40-AB7F-3276EFDA100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8E47129-667F-2D4E-B9A5-DABEC784E54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1AAE9CC-2A7A-E34C-A14E-964B51B37827}" type="datetimeFigureOut">
              <a:rPr lang="en-US" smtClean="0"/>
              <a:t>3/27/24</a:t>
            </a:fld>
            <a:endParaRPr lang="en-US"/>
          </a:p>
        </p:txBody>
      </p:sp>
      <p:sp>
        <p:nvSpPr>
          <p:cNvPr id="5" name="Footer Placeholder 4">
            <a:extLst>
              <a:ext uri="{FF2B5EF4-FFF2-40B4-BE49-F238E27FC236}">
                <a16:creationId xmlns:a16="http://schemas.microsoft.com/office/drawing/2014/main" id="{DF0AFB49-F071-FE43-AF5D-298C7AFC45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23DFC26-3D83-2A4F-8585-F31060CBADB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E07291D-9E63-5A4A-96BF-429D482694AD}" type="slidenum">
              <a:rPr lang="en-US" smtClean="0"/>
              <a:t>‹N°›</a:t>
            </a:fld>
            <a:endParaRPr lang="en-US"/>
          </a:p>
        </p:txBody>
      </p:sp>
    </p:spTree>
    <p:extLst>
      <p:ext uri="{BB962C8B-B14F-4D97-AF65-F5344CB8AC3E}">
        <p14:creationId xmlns:p14="http://schemas.microsoft.com/office/powerpoint/2010/main" val="363657733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1"/>
            <a:ext cx="4114734" cy="166687"/>
          </a:xfrm>
          <a:prstGeom prst="rect">
            <a:avLst/>
          </a:prstGeom>
        </p:spPr>
        <p:txBody>
          <a:bodyPr vert="horz" lIns="0" tIns="0" rIns="0" bIns="0" rtlCol="0" anchor="ctr"/>
          <a:lstStyle>
            <a:lvl1pPr marL="0" marR="0" indent="0" algn="l" defTabSz="685966" rtl="0" eaLnBrk="1" fontAlgn="auto" latinLnBrk="0" hangingPunct="1">
              <a:lnSpc>
                <a:spcPct val="100000"/>
              </a:lnSpc>
              <a:spcBef>
                <a:spcPts val="0"/>
              </a:spcBef>
              <a:spcAft>
                <a:spcPts val="0"/>
              </a:spcAft>
              <a:buClrTx/>
              <a:buSzTx/>
              <a:buFontTx/>
              <a:buNone/>
              <a:tabLst/>
              <a:defRPr sz="600">
                <a:solidFill>
                  <a:schemeClr val="tx1"/>
                </a:solidFill>
              </a:defRPr>
            </a:lvl1pPr>
          </a:lstStyle>
          <a:p>
            <a:r>
              <a:rPr lang="en-US"/>
              <a:t>IBM Partner Ecosystem / August 12, 2019 / © 2019 IBM Corporation                                      For IBM and IBM Business Partner Internal Use Only</a:t>
            </a:r>
          </a:p>
        </p:txBody>
      </p:sp>
      <p:sp>
        <p:nvSpPr>
          <p:cNvPr id="8" name="Slide Number Placeholder 7"/>
          <p:cNvSpPr>
            <a:spLocks noGrp="1"/>
          </p:cNvSpPr>
          <p:nvPr>
            <p:ph type="sldNum" sz="quarter" idx="4"/>
          </p:nvPr>
        </p:nvSpPr>
        <p:spPr>
          <a:xfrm>
            <a:off x="7086600" y="4787901"/>
            <a:ext cx="1828732" cy="166687"/>
          </a:xfrm>
          <a:prstGeom prst="rect">
            <a:avLst/>
          </a:prstGeom>
        </p:spPr>
        <p:txBody>
          <a:bodyPr vert="horz" lIns="0" tIns="0" rIns="0" bIns="0" rtlCol="0" anchor="ctr"/>
          <a:lstStyle>
            <a:lvl1pPr algn="r">
              <a:defRPr sz="600">
                <a:solidFill>
                  <a:schemeClr val="tx1"/>
                </a:solidFill>
              </a:defRPr>
            </a:lvl1pPr>
          </a:lstStyle>
          <a:p>
            <a:fld id="{59395FB3-9C97-154F-86B2-7E381B951268}" type="slidenum">
              <a:rPr lang="en-US" smtClean="0"/>
              <a:pPr/>
              <a:t>‹N°›</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628104754"/>
      </p:ext>
    </p:extLst>
  </p:cSld>
  <p:clrMap bg1="dk1" tx1="lt1" bg2="dk2" tx2="lt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 id="2147484133" r:id="rId14"/>
    <p:sldLayoutId id="2147484134" r:id="rId15"/>
    <p:sldLayoutId id="2147484135" r:id="rId16"/>
    <p:sldLayoutId id="2147484136" r:id="rId17"/>
    <p:sldLayoutId id="2147484137" r:id="rId18"/>
    <p:sldLayoutId id="2147484138" r:id="rId19"/>
    <p:sldLayoutId id="2147484139" r:id="rId20"/>
    <p:sldLayoutId id="2147484140" r:id="rId21"/>
    <p:sldLayoutId id="2147484141" r:id="rId22"/>
    <p:sldLayoutId id="2147484142" r:id="rId23"/>
    <p:sldLayoutId id="2147484143" r:id="rId24"/>
    <p:sldLayoutId id="2147484144" r:id="rId25"/>
    <p:sldLayoutId id="2147484145" r:id="rId26"/>
    <p:sldLayoutId id="2147484146" r:id="rId27"/>
    <p:sldLayoutId id="2147484147" r:id="rId28"/>
    <p:sldLayoutId id="2147484148" r:id="rId29"/>
    <p:sldLayoutId id="2147484149" r:id="rId30"/>
    <p:sldLayoutId id="2147484150" r:id="rId31"/>
    <p:sldLayoutId id="2147484151" r:id="rId32"/>
    <p:sldLayoutId id="2147484152" r:id="rId33"/>
    <p:sldLayoutId id="2147484153" r:id="rId34"/>
    <p:sldLayoutId id="2147484154" r:id="rId35"/>
    <p:sldLayoutId id="2147484155" r:id="rId36"/>
    <p:sldLayoutId id="2147484156" r:id="rId37"/>
    <p:sldLayoutId id="2147484157" r:id="rId38"/>
    <p:sldLayoutId id="2147484158" r:id="rId39"/>
  </p:sldLayoutIdLst>
  <p:hf hdr="0" dt="0"/>
  <p:txStyles>
    <p:titleStyle>
      <a:lvl1pPr algn="l" rtl="0" eaLnBrk="1" fontAlgn="base" hangingPunct="1">
        <a:lnSpc>
          <a:spcPct val="90000"/>
        </a:lnSpc>
        <a:spcBef>
          <a:spcPct val="0"/>
        </a:spcBef>
        <a:spcAft>
          <a:spcPct val="0"/>
        </a:spcAft>
        <a:defRPr sz="2400" b="0">
          <a:solidFill>
            <a:schemeClr val="tx1"/>
          </a:solidFill>
          <a:latin typeface="IBM Plex Sans" charset="0"/>
          <a:ea typeface="IBM Plex Sans" charset="0"/>
          <a:cs typeface="IBM Plex Sans"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55"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12"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66"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22"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a:solidFill>
            <a:schemeClr val="tx1"/>
          </a:solidFill>
          <a:latin typeface="IBM Plex Sans" charset="0"/>
          <a:ea typeface="IBM Plex Sans" charset="0"/>
          <a:cs typeface="IBM Plex Sans" charset="0"/>
        </a:defRPr>
      </a:lvl1pPr>
      <a:lvl2pPr marL="171446" indent="-171446" algn="l" rtl="0" eaLnBrk="1" fontAlgn="base" hangingPunct="1">
        <a:lnSpc>
          <a:spcPct val="100000"/>
        </a:lnSpc>
        <a:spcBef>
          <a:spcPts val="1100"/>
        </a:spcBef>
        <a:spcAft>
          <a:spcPct val="0"/>
        </a:spcAft>
        <a:buClr>
          <a:schemeClr val="tx1"/>
        </a:buClr>
        <a:buSzPct val="100000"/>
        <a:buFont typeface=".AppleSystemUIFont" charset="-120"/>
        <a:buChar char="–"/>
        <a:tabLst/>
        <a:defRPr sz="1400">
          <a:solidFill>
            <a:schemeClr val="tx1"/>
          </a:solidFill>
          <a:latin typeface="IBM Plex Sans" charset="0"/>
          <a:ea typeface="IBM Plex Sans" charset="0"/>
          <a:cs typeface="IBM Plex Sans" charset="0"/>
        </a:defRPr>
      </a:lvl2pPr>
      <a:lvl3pPr marL="342892" indent="-141284"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a:solidFill>
            <a:schemeClr val="tx1"/>
          </a:solidFill>
          <a:latin typeface="IBM Plex Sans" charset="0"/>
          <a:ea typeface="IBM Plex Sans" charset="0"/>
          <a:cs typeface="IBM Plex Sans" charset="0"/>
        </a:defRPr>
      </a:lvl3pPr>
      <a:lvl4pPr marL="628634" indent="-193670" algn="l" rtl="0" eaLnBrk="1" fontAlgn="base" hangingPunct="1">
        <a:lnSpc>
          <a:spcPct val="100000"/>
        </a:lnSpc>
        <a:spcBef>
          <a:spcPts val="1100"/>
        </a:spcBef>
        <a:spcAft>
          <a:spcPct val="0"/>
        </a:spcAft>
        <a:buClr>
          <a:schemeClr val="tx1"/>
        </a:buClr>
        <a:buSzPct val="100000"/>
        <a:buFont typeface=".AppleSystemUIFont" charset="-120"/>
        <a:buChar char="–"/>
        <a:tabLst/>
        <a:defRPr sz="1400" baseline="0">
          <a:solidFill>
            <a:schemeClr val="tx1"/>
          </a:solidFill>
          <a:latin typeface="IBM Plex Sans" charset="0"/>
          <a:ea typeface="IBM Plex Sans" charset="0"/>
          <a:cs typeface="IBM Plex Sans" charset="0"/>
        </a:defRPr>
      </a:lvl4pPr>
      <a:lvl5pPr marL="803255" indent="-171446" algn="l" rtl="0" eaLnBrk="1" fontAlgn="base" hangingPunct="1">
        <a:lnSpc>
          <a:spcPct val="100000"/>
        </a:lnSpc>
        <a:spcBef>
          <a:spcPts val="1100"/>
        </a:spcBef>
        <a:spcAft>
          <a:spcPct val="0"/>
        </a:spcAft>
        <a:buClr>
          <a:schemeClr val="tx1"/>
        </a:buClr>
        <a:buFont typeface=".AppleSystemUIFont" charset="-120"/>
        <a:buChar char="»"/>
        <a:tabLst/>
        <a:defRPr sz="1400">
          <a:solidFill>
            <a:schemeClr val="tx1"/>
          </a:solidFill>
          <a:latin typeface="IBM Plex Sans" charset="0"/>
          <a:ea typeface="IBM Plex Sans" charset="0"/>
          <a:cs typeface="IBM Plex Sans" charset="0"/>
        </a:defRPr>
      </a:lvl5pPr>
      <a:lvl6pPr marL="1583662" indent="-129665" algn="l" rtl="0" eaLnBrk="1" fontAlgn="base" hangingPunct="1">
        <a:spcBef>
          <a:spcPct val="20000"/>
        </a:spcBef>
        <a:spcAft>
          <a:spcPct val="0"/>
        </a:spcAft>
        <a:buClr>
          <a:schemeClr val="bg1"/>
        </a:buClr>
        <a:buChar char="»"/>
        <a:defRPr sz="1269">
          <a:solidFill>
            <a:schemeClr val="bg1"/>
          </a:solidFill>
          <a:latin typeface="Arial" charset="0"/>
        </a:defRPr>
      </a:lvl6pPr>
      <a:lvl7pPr marL="1946217" indent="-129665" algn="l" rtl="0" eaLnBrk="1" fontAlgn="base" hangingPunct="1">
        <a:spcBef>
          <a:spcPct val="20000"/>
        </a:spcBef>
        <a:spcAft>
          <a:spcPct val="0"/>
        </a:spcAft>
        <a:buClr>
          <a:schemeClr val="bg1"/>
        </a:buClr>
        <a:buChar char="»"/>
        <a:defRPr sz="1269">
          <a:solidFill>
            <a:schemeClr val="bg1"/>
          </a:solidFill>
          <a:latin typeface="Arial" charset="0"/>
        </a:defRPr>
      </a:lvl7pPr>
      <a:lvl8pPr marL="2308773" indent="-129665" algn="l" rtl="0" eaLnBrk="1" fontAlgn="base" hangingPunct="1">
        <a:spcBef>
          <a:spcPct val="20000"/>
        </a:spcBef>
        <a:spcAft>
          <a:spcPct val="0"/>
        </a:spcAft>
        <a:buClr>
          <a:schemeClr val="bg1"/>
        </a:buClr>
        <a:buChar char="»"/>
        <a:defRPr sz="1269">
          <a:solidFill>
            <a:schemeClr val="bg1"/>
          </a:solidFill>
          <a:latin typeface="Arial" charset="0"/>
        </a:defRPr>
      </a:lvl8pPr>
      <a:lvl9pPr marL="2671329" indent="-129665"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12" rtl="0" eaLnBrk="1" latinLnBrk="0" hangingPunct="1">
        <a:defRPr sz="1428" kern="1200">
          <a:solidFill>
            <a:schemeClr val="tx1"/>
          </a:solidFill>
          <a:latin typeface="+mn-lt"/>
          <a:ea typeface="+mn-ea"/>
          <a:cs typeface="+mn-cs"/>
        </a:defRPr>
      </a:lvl1pPr>
      <a:lvl2pPr marL="362555" algn="l" defTabSz="725112" rtl="0" eaLnBrk="1" latinLnBrk="0" hangingPunct="1">
        <a:defRPr sz="1428" kern="1200">
          <a:solidFill>
            <a:schemeClr val="tx1"/>
          </a:solidFill>
          <a:latin typeface="+mn-lt"/>
          <a:ea typeface="+mn-ea"/>
          <a:cs typeface="+mn-cs"/>
        </a:defRPr>
      </a:lvl2pPr>
      <a:lvl3pPr marL="725112" algn="l" defTabSz="725112" rtl="0" eaLnBrk="1" latinLnBrk="0" hangingPunct="1">
        <a:defRPr sz="1428" kern="1200">
          <a:solidFill>
            <a:schemeClr val="tx1"/>
          </a:solidFill>
          <a:latin typeface="+mn-lt"/>
          <a:ea typeface="+mn-ea"/>
          <a:cs typeface="+mn-cs"/>
        </a:defRPr>
      </a:lvl3pPr>
      <a:lvl4pPr marL="1087666" algn="l" defTabSz="725112" rtl="0" eaLnBrk="1" latinLnBrk="0" hangingPunct="1">
        <a:defRPr sz="1428" kern="1200">
          <a:solidFill>
            <a:schemeClr val="tx1"/>
          </a:solidFill>
          <a:latin typeface="+mn-lt"/>
          <a:ea typeface="+mn-ea"/>
          <a:cs typeface="+mn-cs"/>
        </a:defRPr>
      </a:lvl4pPr>
      <a:lvl5pPr marL="1450222" algn="l" defTabSz="725112" rtl="0" eaLnBrk="1" latinLnBrk="0" hangingPunct="1">
        <a:defRPr sz="1428" kern="1200">
          <a:solidFill>
            <a:schemeClr val="tx1"/>
          </a:solidFill>
          <a:latin typeface="+mn-lt"/>
          <a:ea typeface="+mn-ea"/>
          <a:cs typeface="+mn-cs"/>
        </a:defRPr>
      </a:lvl5pPr>
      <a:lvl6pPr marL="1812778" algn="l" defTabSz="725112" rtl="0" eaLnBrk="1" latinLnBrk="0" hangingPunct="1">
        <a:defRPr sz="1428" kern="1200">
          <a:solidFill>
            <a:schemeClr val="tx1"/>
          </a:solidFill>
          <a:latin typeface="+mn-lt"/>
          <a:ea typeface="+mn-ea"/>
          <a:cs typeface="+mn-cs"/>
        </a:defRPr>
      </a:lvl6pPr>
      <a:lvl7pPr marL="2175332" algn="l" defTabSz="725112" rtl="0" eaLnBrk="1" latinLnBrk="0" hangingPunct="1">
        <a:defRPr sz="1428" kern="1200">
          <a:solidFill>
            <a:schemeClr val="tx1"/>
          </a:solidFill>
          <a:latin typeface="+mn-lt"/>
          <a:ea typeface="+mn-ea"/>
          <a:cs typeface="+mn-cs"/>
        </a:defRPr>
      </a:lvl7pPr>
      <a:lvl8pPr marL="2537888" algn="l" defTabSz="725112" rtl="0" eaLnBrk="1" latinLnBrk="0" hangingPunct="1">
        <a:defRPr sz="1428" kern="1200">
          <a:solidFill>
            <a:schemeClr val="tx1"/>
          </a:solidFill>
          <a:latin typeface="+mn-lt"/>
          <a:ea typeface="+mn-ea"/>
          <a:cs typeface="+mn-cs"/>
        </a:defRPr>
      </a:lvl8pPr>
      <a:lvl9pPr marL="2900444" algn="l" defTabSz="725112"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Arial" charset="0"/>
                <a:cs typeface="Arial" charset="0"/>
              </a:defRPr>
            </a:lvl1pPr>
          </a:lstStyle>
          <a:p>
            <a:fld id="{D0BE6F14-FF48-0F4F-A8AA-2E3F25371E4A}" type="slidenum">
              <a:rPr lang="en-US" smtClean="0"/>
              <a:pPr/>
              <a:t>‹N°›</a:t>
            </a:fld>
            <a:endParaRPr lang="en-US"/>
          </a:p>
        </p:txBody>
      </p:sp>
      <p:sp>
        <p:nvSpPr>
          <p:cNvPr id="9" name="Footer Placeholder 8"/>
          <p:cNvSpPr>
            <a:spLocks noGrp="1"/>
          </p:cNvSpPr>
          <p:nvPr>
            <p:ph type="ftr" sz="quarter" idx="3"/>
          </p:nvPr>
        </p:nvSpPr>
        <p:spPr>
          <a:xfrm>
            <a:off x="228600" y="4826480"/>
            <a:ext cx="4114800" cy="137160"/>
          </a:xfrm>
          <a:prstGeom prst="rect">
            <a:avLst/>
          </a:prstGeom>
        </p:spPr>
        <p:txBody>
          <a:bodyPr vert="horz" lIns="0" tIns="0" rIns="0" bIns="0" rtlCol="0" anchor="ctr"/>
          <a:lstStyle>
            <a:lvl1pPr algn="l">
              <a:defRPr sz="600" baseline="0">
                <a:solidFill>
                  <a:schemeClr val="bg2"/>
                </a:solidFill>
                <a:latin typeface="+mn-lt"/>
                <a:ea typeface="Arial" charset="0"/>
                <a:cs typeface="Arial" charset="0"/>
              </a:defRPr>
            </a:lvl1pPr>
          </a:lstStyle>
          <a:p>
            <a:r>
              <a:rPr lang="en-GB"/>
              <a:t>© 2019 IBM Corporation</a:t>
            </a:r>
            <a:endParaRPr lang="en-US" dirty="0"/>
          </a:p>
        </p:txBody>
      </p:sp>
    </p:spTree>
    <p:extLst>
      <p:ext uri="{BB962C8B-B14F-4D97-AF65-F5344CB8AC3E}">
        <p14:creationId xmlns:p14="http://schemas.microsoft.com/office/powerpoint/2010/main" val="3966541306"/>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83" r:id="rId23"/>
    <p:sldLayoutId id="2147484184" r:id="rId24"/>
    <p:sldLayoutId id="2147484185" r:id="rId25"/>
    <p:sldLayoutId id="2147484186" r:id="rId26"/>
    <p:sldLayoutId id="2147484187" r:id="rId27"/>
    <p:sldLayoutId id="2147484188" r:id="rId28"/>
    <p:sldLayoutId id="2147484189" r:id="rId29"/>
    <p:sldLayoutId id="2147484190" r:id="rId30"/>
    <p:sldLayoutId id="2147484191" r:id="rId31"/>
    <p:sldLayoutId id="2147484192" r:id="rId32"/>
    <p:sldLayoutId id="2147484193" r:id="rId33"/>
    <p:sldLayoutId id="2147484194" r:id="rId34"/>
    <p:sldLayoutId id="2147484195" r:id="rId35"/>
    <p:sldLayoutId id="2147484196" r:id="rId36"/>
    <p:sldLayoutId id="2147484335" r:id="rId37"/>
  </p:sldLayoutIdLst>
  <p:hf hdr="0" dt="0"/>
  <p:txStyles>
    <p:titleStyle>
      <a:lvl1pPr algn="l" defTabSz="457200" rtl="0" eaLnBrk="1" latinLnBrk="0" hangingPunct="1">
        <a:lnSpc>
          <a:spcPct val="90000"/>
        </a:lnSpc>
        <a:spcBef>
          <a:spcPct val="0"/>
        </a:spcBef>
        <a:buNone/>
        <a:defRPr sz="2400" kern="1200">
          <a:solidFill>
            <a:schemeClr val="bg2"/>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bg2"/>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bg2"/>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D0BE6F14-FF48-0F4F-A8AA-2E3F25371E4A}" type="slidenum">
              <a:rPr lang="en-US" smtClean="0"/>
              <a:pPr/>
              <a:t>‹N°›</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endParaRPr lang="en-US"/>
          </a:p>
        </p:txBody>
      </p:sp>
    </p:spTree>
    <p:extLst>
      <p:ext uri="{BB962C8B-B14F-4D97-AF65-F5344CB8AC3E}">
        <p14:creationId xmlns:p14="http://schemas.microsoft.com/office/powerpoint/2010/main" val="3571800078"/>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 id="2147484210" r:id="rId13"/>
    <p:sldLayoutId id="2147484211" r:id="rId14"/>
    <p:sldLayoutId id="2147484212" r:id="rId15"/>
    <p:sldLayoutId id="2147484213" r:id="rId16"/>
    <p:sldLayoutId id="2147484214" r:id="rId17"/>
    <p:sldLayoutId id="2147484215" r:id="rId18"/>
    <p:sldLayoutId id="2147484216" r:id="rId19"/>
    <p:sldLayoutId id="2147484217" r:id="rId20"/>
    <p:sldLayoutId id="2147484218" r:id="rId21"/>
    <p:sldLayoutId id="2147484219" r:id="rId22"/>
    <p:sldLayoutId id="2147484220" r:id="rId23"/>
    <p:sldLayoutId id="2147484221" r:id="rId24"/>
    <p:sldLayoutId id="2147484222" r:id="rId25"/>
    <p:sldLayoutId id="2147484223" r:id="rId26"/>
    <p:sldLayoutId id="2147484224" r:id="rId27"/>
    <p:sldLayoutId id="2147484225" r:id="rId28"/>
    <p:sldLayoutId id="2147484226" r:id="rId29"/>
    <p:sldLayoutId id="2147484227" r:id="rId30"/>
    <p:sldLayoutId id="2147484228" r:id="rId31"/>
    <p:sldLayoutId id="2147484229" r:id="rId32"/>
    <p:sldLayoutId id="2147484230" r:id="rId33"/>
    <p:sldLayoutId id="2147484231" r:id="rId34"/>
    <p:sldLayoutId id="2147484232" r:id="rId35"/>
    <p:sldLayoutId id="2147484233" r:id="rId36"/>
    <p:sldLayoutId id="2147484234" r:id="rId37"/>
    <p:sldLayoutId id="2147484391" r:id="rId38"/>
  </p:sldLayoutIdLst>
  <p:hf hdr="0" ftr="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3091" y="45090"/>
            <a:ext cx="8165110" cy="659405"/>
          </a:xfrm>
          <a:prstGeom prst="rect">
            <a:avLst/>
          </a:prstGeom>
        </p:spPr>
        <p:txBody>
          <a:bodyPr vert="horz" lIns="0" tIns="45720" rIns="9144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293098" y="901752"/>
            <a:ext cx="8393711" cy="3856516"/>
          </a:xfrm>
          <a:prstGeom prst="rect">
            <a:avLst/>
          </a:prstGeom>
        </p:spPr>
        <p:txBody>
          <a:bodyPr vert="horz" lIns="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ontent Slide, graphic far right corner.png"/>
          <p:cNvPicPr>
            <a:picLocks noChangeAspect="1"/>
          </p:cNvPicPr>
          <p:nvPr userDrawn="1"/>
        </p:nvPicPr>
        <p:blipFill>
          <a:blip r:embed="rId11" cstate="screen">
            <a:alphaModFix amt="43000"/>
            <a:extLst>
              <a:ext uri="{28A0092B-C50C-407E-A947-70E740481C1C}">
                <a14:useLocalDpi xmlns:a14="http://schemas.microsoft.com/office/drawing/2010/main"/>
              </a:ext>
            </a:extLst>
          </a:blip>
          <a:stretch>
            <a:fillRect/>
          </a:stretch>
        </p:blipFill>
        <p:spPr>
          <a:xfrm>
            <a:off x="8491349" y="4"/>
            <a:ext cx="661118" cy="1312333"/>
          </a:xfrm>
          <a:prstGeom prst="rect">
            <a:avLst/>
          </a:prstGeom>
        </p:spPr>
      </p:pic>
    </p:spTree>
    <p:extLst>
      <p:ext uri="{BB962C8B-B14F-4D97-AF65-F5344CB8AC3E}">
        <p14:creationId xmlns:p14="http://schemas.microsoft.com/office/powerpoint/2010/main" val="2190706951"/>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Lst>
  <p:hf sldNum="0" hdr="0" ftr="0" dt="0"/>
  <p:txStyles>
    <p:titleStyle>
      <a:lvl1pPr algn="l" defTabSz="457200" rtl="0" eaLnBrk="1" latinLnBrk="0" hangingPunct="1">
        <a:lnSpc>
          <a:spcPct val="85000"/>
        </a:lnSpc>
        <a:spcBef>
          <a:spcPct val="0"/>
        </a:spcBef>
        <a:buNone/>
        <a:defRPr sz="2800" kern="1200">
          <a:solidFill>
            <a:schemeClr val="accent4"/>
          </a:solidFill>
          <a:latin typeface="+mj-lt"/>
          <a:ea typeface="+mj-ea"/>
          <a:cs typeface="+mj-cs"/>
        </a:defRPr>
      </a:lvl1pPr>
    </p:titleStyle>
    <p:bodyStyle>
      <a:lvl1pPr marL="0" indent="0" algn="l" defTabSz="457200" rtl="0" eaLnBrk="1" latinLnBrk="0" hangingPunct="1">
        <a:spcBef>
          <a:spcPts val="600"/>
        </a:spcBef>
        <a:buClr>
          <a:schemeClr val="tx1"/>
        </a:buClr>
        <a:buFontTx/>
        <a:buNone/>
        <a:defRPr sz="2000" kern="1200">
          <a:solidFill>
            <a:srgbClr val="595959"/>
          </a:solidFill>
          <a:latin typeface="+mn-lt"/>
          <a:ea typeface="+mn-ea"/>
          <a:cs typeface="+mn-cs"/>
        </a:defRPr>
      </a:lvl1pPr>
      <a:lvl2pPr marL="398463" indent="-158750" algn="l" defTabSz="457200" rtl="0" eaLnBrk="1" latinLnBrk="0" hangingPunct="1">
        <a:spcBef>
          <a:spcPts val="600"/>
        </a:spcBef>
        <a:buClr>
          <a:schemeClr val="accent5"/>
        </a:buClr>
        <a:buFont typeface="Arial"/>
        <a:buChar char="•"/>
        <a:defRPr sz="1800" kern="1200">
          <a:solidFill>
            <a:srgbClr val="595959"/>
          </a:solidFill>
          <a:latin typeface="+mn-lt"/>
          <a:ea typeface="+mn-ea"/>
          <a:cs typeface="+mn-cs"/>
        </a:defRPr>
      </a:lvl2pPr>
      <a:lvl3pPr marL="593725" indent="-173038" algn="l" defTabSz="457200" rtl="0" eaLnBrk="1" latinLnBrk="0" hangingPunct="1">
        <a:spcBef>
          <a:spcPts val="600"/>
        </a:spcBef>
        <a:buClr>
          <a:schemeClr val="tx1"/>
        </a:buClr>
        <a:buFont typeface="Lucida Grande"/>
        <a:buChar char="–"/>
        <a:defRPr sz="1600" kern="1200">
          <a:solidFill>
            <a:srgbClr val="595959"/>
          </a:solidFill>
          <a:latin typeface="+mn-lt"/>
          <a:ea typeface="+mn-ea"/>
          <a:cs typeface="+mn-cs"/>
        </a:defRPr>
      </a:lvl3pPr>
      <a:lvl4pPr marL="893763" indent="-300038" algn="l" defTabSz="457200" rtl="0" eaLnBrk="1" latinLnBrk="0" hangingPunct="1">
        <a:spcBef>
          <a:spcPts val="600"/>
        </a:spcBef>
        <a:buClr>
          <a:schemeClr val="tx1"/>
        </a:buClr>
        <a:buFont typeface="Lucida Grande"/>
        <a:buChar char="–"/>
        <a:defRPr sz="1400" kern="1200">
          <a:solidFill>
            <a:srgbClr val="595959"/>
          </a:solidFill>
          <a:latin typeface="+mn-lt"/>
          <a:ea typeface="+mn-ea"/>
          <a:cs typeface="+mn-cs"/>
        </a:defRPr>
      </a:lvl4pPr>
      <a:lvl5pPr marL="1074738" indent="-180975" algn="l" defTabSz="457200" rtl="0" eaLnBrk="1" latinLnBrk="0" hangingPunct="1">
        <a:spcBef>
          <a:spcPts val="600"/>
        </a:spcBef>
        <a:buClr>
          <a:schemeClr val="tx1"/>
        </a:buClr>
        <a:buFont typeface="Lucida Grande"/>
        <a:buChar char="–"/>
        <a:defRPr sz="14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7910AB-83B4-3F46-9AA0-A53C652F8498}"/>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D0B54-89A1-A049-972F-2DDD30FDE97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302D-7FC1-9C41-95A9-251A5775EF8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0A2CF0-96F6-2F42-912F-2487303A11E8}" type="datetimeFigureOut">
              <a:rPr lang="en-US" smtClean="0"/>
              <a:t>3/27/24</a:t>
            </a:fld>
            <a:endParaRPr lang="en-US"/>
          </a:p>
        </p:txBody>
      </p:sp>
      <p:sp>
        <p:nvSpPr>
          <p:cNvPr id="5" name="Footer Placeholder 4">
            <a:extLst>
              <a:ext uri="{FF2B5EF4-FFF2-40B4-BE49-F238E27FC236}">
                <a16:creationId xmlns:a16="http://schemas.microsoft.com/office/drawing/2014/main" id="{D61B5412-9B6C-4744-B4B7-4E71A89188E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7EEA32-45FC-DA42-A766-BD7F94A4364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E0589F7-44EE-744C-BCBE-13150107058C}" type="slidenum">
              <a:rPr lang="en-US" smtClean="0"/>
              <a:t>‹N°›</a:t>
            </a:fld>
            <a:endParaRPr lang="en-US"/>
          </a:p>
        </p:txBody>
      </p:sp>
    </p:spTree>
    <p:extLst>
      <p:ext uri="{BB962C8B-B14F-4D97-AF65-F5344CB8AC3E}">
        <p14:creationId xmlns:p14="http://schemas.microsoft.com/office/powerpoint/2010/main" val="4209917512"/>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 id="2147484249" r:id="rId4"/>
    <p:sldLayoutId id="2147484250" r:id="rId5"/>
    <p:sldLayoutId id="2147484251" r:id="rId6"/>
    <p:sldLayoutId id="2147484252" r:id="rId7"/>
    <p:sldLayoutId id="2147484253" r:id="rId8"/>
    <p:sldLayoutId id="2147484254" r:id="rId9"/>
    <p:sldLayoutId id="2147484255" r:id="rId10"/>
    <p:sldLayoutId id="2147484256" r:id="rId11"/>
    <p:sldLayoutId id="214748425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208574" y="4960691"/>
            <a:ext cx="20574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fld id="{D0BE6F14-FF48-0F4F-A8AA-2E3F25371E4A}" type="slidenum">
              <a:rPr lang="en-US" smtClean="0"/>
              <a:pPr/>
              <a:t>‹N°›</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en-GB"/>
              <a:t>© 2019 IBM Corporation</a:t>
            </a:r>
            <a:endParaRPr lang="en-US" dirty="0"/>
          </a:p>
        </p:txBody>
      </p:sp>
    </p:spTree>
    <p:extLst>
      <p:ext uri="{BB962C8B-B14F-4D97-AF65-F5344CB8AC3E}">
        <p14:creationId xmlns:p14="http://schemas.microsoft.com/office/powerpoint/2010/main" val="3225004420"/>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 id="2147484293" r:id="rId35"/>
    <p:sldLayoutId id="2147484294" r:id="rId36"/>
    <p:sldLayoutId id="2147484295" r:id="rId37"/>
    <p:sldLayoutId id="2147484296" r:id="rId38"/>
    <p:sldLayoutId id="2147484297" r:id="rId39"/>
    <p:sldLayoutId id="2147484298" r:id="rId40"/>
    <p:sldLayoutId id="2147484392" r:id="rId41"/>
    <p:sldLayoutId id="2147484393" r:id="rId4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457200" rtl="0" eaLnBrk="1" latinLnBrk="0" hangingPunct="1">
        <a:lnSpc>
          <a:spcPct val="90000"/>
        </a:lnSpc>
        <a:spcBef>
          <a:spcPct val="0"/>
        </a:spcBef>
        <a:buNone/>
        <a:defRPr sz="2400" kern="1200">
          <a:solidFill>
            <a:schemeClr val="tx1"/>
          </a:solidFill>
          <a:latin typeface="+mj-lt"/>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0" i="0" baseline="0">
                <a:solidFill>
                  <a:schemeClr val="tx1"/>
                </a:solidFill>
                <a:latin typeface="Arial" charset="0"/>
                <a:ea typeface="Arial" charset="0"/>
                <a:cs typeface="Arial" charset="0"/>
              </a:defRPr>
            </a:lvl1pPr>
          </a:lstStyle>
          <a:p>
            <a:fld id="{D0BE6F14-FF48-0F4F-A8AA-2E3F25371E4A}" type="slidenum">
              <a:rPr lang="en-US" smtClean="0"/>
              <a:pPr/>
              <a:t>‹N°›</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0" i="0" baseline="0">
                <a:solidFill>
                  <a:schemeClr val="tx1"/>
                </a:solidFill>
                <a:latin typeface="Arial" charset="0"/>
                <a:ea typeface="Arial" charset="0"/>
                <a:cs typeface="Arial" charset="0"/>
              </a:defRPr>
            </a:lvl1pPr>
          </a:lstStyle>
          <a:p>
            <a:r>
              <a:rPr lang="de-DE" dirty="0"/>
              <a:t>IBM Cloud / DOC ID / Month XX, 2018 / © 2018 IBM Corporation</a:t>
            </a:r>
            <a:endParaRPr lang="en-US" dirty="0"/>
          </a:p>
        </p:txBody>
      </p:sp>
    </p:spTree>
    <p:extLst>
      <p:ext uri="{BB962C8B-B14F-4D97-AF65-F5344CB8AC3E}">
        <p14:creationId xmlns:p14="http://schemas.microsoft.com/office/powerpoint/2010/main" val="1681894849"/>
      </p:ext>
    </p:extLst>
  </p:cSld>
  <p:clrMap bg1="lt1" tx1="dk1" bg2="lt2" tx2="dk2" accent1="accent1" accent2="accent2" accent3="accent3" accent4="accent4" accent5="accent5" accent6="accent6" hlink="hlink" folHlink="folHlink"/>
  <p:sldLayoutIdLst>
    <p:sldLayoutId id="2147484300" r:id="rId1"/>
    <p:sldLayoutId id="2147484301" r:id="rId2"/>
    <p:sldLayoutId id="2147484302" r:id="rId3"/>
    <p:sldLayoutId id="2147484303" r:id="rId4"/>
    <p:sldLayoutId id="2147484304" r:id="rId5"/>
    <p:sldLayoutId id="2147484305" r:id="rId6"/>
    <p:sldLayoutId id="2147484306" r:id="rId7"/>
    <p:sldLayoutId id="2147484307" r:id="rId8"/>
    <p:sldLayoutId id="2147484308" r:id="rId9"/>
    <p:sldLayoutId id="2147484309" r:id="rId10"/>
    <p:sldLayoutId id="2147484310" r:id="rId11"/>
    <p:sldLayoutId id="2147484311" r:id="rId12"/>
    <p:sldLayoutId id="2147484312" r:id="rId13"/>
    <p:sldLayoutId id="2147484313" r:id="rId14"/>
    <p:sldLayoutId id="2147484314" r:id="rId15"/>
    <p:sldLayoutId id="2147484315" r:id="rId16"/>
    <p:sldLayoutId id="2147484316" r:id="rId17"/>
    <p:sldLayoutId id="2147484317" r:id="rId18"/>
    <p:sldLayoutId id="2147484318" r:id="rId19"/>
    <p:sldLayoutId id="2147484319" r:id="rId20"/>
    <p:sldLayoutId id="2147484320" r:id="rId21"/>
    <p:sldLayoutId id="2147484321" r:id="rId22"/>
    <p:sldLayoutId id="2147484322" r:id="rId23"/>
    <p:sldLayoutId id="2147484323" r:id="rId24"/>
    <p:sldLayoutId id="2147484324" r:id="rId25"/>
    <p:sldLayoutId id="2147484325" r:id="rId26"/>
    <p:sldLayoutId id="2147484326" r:id="rId27"/>
    <p:sldLayoutId id="2147484327" r:id="rId28"/>
    <p:sldLayoutId id="2147484328" r:id="rId29"/>
    <p:sldLayoutId id="2147484329" r:id="rId30"/>
    <p:sldLayoutId id="2147484330" r:id="rId31"/>
    <p:sldLayoutId id="2147484331" r:id="rId32"/>
    <p:sldLayoutId id="2147484332" r:id="rId33"/>
    <p:sldLayoutId id="2147484333" r:id="rId34"/>
    <p:sldLayoutId id="2147484334" r:id="rId35"/>
  </p:sldLayoutIdLst>
  <p:hf hdr="0" dt="0"/>
  <p:txStyles>
    <p:titleStyle>
      <a:lvl1pPr algn="l" defTabSz="457189" rtl="0" eaLnBrk="1" latinLnBrk="0" hangingPunct="1">
        <a:lnSpc>
          <a:spcPct val="90000"/>
        </a:lnSpc>
        <a:spcBef>
          <a:spcPct val="0"/>
        </a:spcBef>
        <a:buNone/>
        <a:defRPr sz="2400" b="0" i="0" kern="1200">
          <a:solidFill>
            <a:schemeClr val="tx1"/>
          </a:solidFill>
          <a:latin typeface="Arial" charset="0"/>
          <a:ea typeface="Arial" charset="0"/>
          <a:cs typeface="Arial" charset="0"/>
        </a:defRPr>
      </a:lvl1pPr>
    </p:titleStyle>
    <p:bodyStyle>
      <a:lvl1pPr marL="0" indent="0" algn="l" defTabSz="457189" rtl="0" eaLnBrk="1" latinLnBrk="0" hangingPunct="1">
        <a:lnSpc>
          <a:spcPct val="100000"/>
        </a:lnSpc>
        <a:spcBef>
          <a:spcPts val="1100"/>
        </a:spcBef>
        <a:buFont typeface="Arial"/>
        <a:buNone/>
        <a:defRPr sz="1400" b="0" i="0" kern="1200">
          <a:solidFill>
            <a:schemeClr val="tx1"/>
          </a:solidFill>
          <a:latin typeface="Arial" charset="0"/>
          <a:ea typeface="Arial"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0" i="0" baseline="0">
                <a:solidFill>
                  <a:schemeClr val="bg2"/>
                </a:solidFill>
                <a:latin typeface="Arial" charset="0"/>
                <a:ea typeface="Arial" charset="0"/>
                <a:cs typeface="Arial" charset="0"/>
              </a:defRPr>
            </a:lvl1pPr>
          </a:lstStyle>
          <a:p>
            <a:fld id="{D0BE6F14-FF48-0F4F-A8AA-2E3F25371E4A}" type="slidenum">
              <a:rPr lang="en-US" smtClean="0"/>
              <a:pPr/>
              <a:t>‹N°›</a:t>
            </a:fld>
            <a:endParaRPr lang="en-US" dirty="0"/>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0" i="0" baseline="0">
                <a:solidFill>
                  <a:schemeClr val="bg2"/>
                </a:solidFill>
                <a:latin typeface="Arial" charset="0"/>
                <a:ea typeface="Arial" charset="0"/>
                <a:cs typeface="Arial" charset="0"/>
              </a:defRPr>
            </a:lvl1pPr>
          </a:lstStyle>
          <a:p>
            <a:r>
              <a:rPr lang="de-DE" dirty="0"/>
              <a:t>IBM Cloud / DOC ID / </a:t>
            </a:r>
            <a:r>
              <a:rPr lang="de-DE" dirty="0" err="1"/>
              <a:t>Month</a:t>
            </a:r>
            <a:r>
              <a:rPr lang="de-DE" dirty="0"/>
              <a:t> XX, 2018 / © 2018 IBM Corporation</a:t>
            </a:r>
            <a:endParaRPr lang="en-US" dirty="0"/>
          </a:p>
        </p:txBody>
      </p:sp>
    </p:spTree>
    <p:extLst>
      <p:ext uri="{BB962C8B-B14F-4D97-AF65-F5344CB8AC3E}">
        <p14:creationId xmlns:p14="http://schemas.microsoft.com/office/powerpoint/2010/main" val="8511004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818"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 id="2147483740" r:id="rId31"/>
    <p:sldLayoutId id="2147483741" r:id="rId32"/>
    <p:sldLayoutId id="2147483742" r:id="rId33"/>
    <p:sldLayoutId id="2147483823" r:id="rId34"/>
    <p:sldLayoutId id="2147483744" r:id="rId35"/>
    <p:sldLayoutId id="2147483829" r:id="rId36"/>
    <p:sldLayoutId id="2147483835" r:id="rId37"/>
  </p:sldLayoutIdLst>
  <p:hf hdr="0" dt="0"/>
  <p:txStyles>
    <p:titleStyle>
      <a:lvl1pPr algn="l" defTabSz="457200" rtl="0" eaLnBrk="1" latinLnBrk="0" hangingPunct="1">
        <a:lnSpc>
          <a:spcPct val="90000"/>
        </a:lnSpc>
        <a:spcBef>
          <a:spcPct val="0"/>
        </a:spcBef>
        <a:buNone/>
        <a:defRPr sz="2400" b="0" i="0" kern="1200">
          <a:solidFill>
            <a:schemeClr val="bg2"/>
          </a:solidFill>
          <a:latin typeface="Arial" charset="0"/>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b="0" i="0" kern="1200">
          <a:solidFill>
            <a:schemeClr val="bg2"/>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b="0" i="0" kern="1200">
          <a:solidFill>
            <a:schemeClr val="bg2"/>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92025"/>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63450"/>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p:txBody>
      </p:sp>
      <p:sp>
        <p:nvSpPr>
          <p:cNvPr id="7" name="Slide Number Placeholder 6"/>
          <p:cNvSpPr>
            <a:spLocks noGrp="1"/>
          </p:cNvSpPr>
          <p:nvPr>
            <p:ph type="sldNum" sz="quarter" idx="4"/>
          </p:nvPr>
        </p:nvSpPr>
        <p:spPr>
          <a:xfrm>
            <a:off x="6858000" y="514350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9" name="Footer Placeholder 8"/>
          <p:cNvSpPr>
            <a:spLocks noGrp="1"/>
          </p:cNvSpPr>
          <p:nvPr>
            <p:ph type="ftr" sz="quarter" idx="3"/>
          </p:nvPr>
        </p:nvSpPr>
        <p:spPr>
          <a:xfrm>
            <a:off x="228600" y="514350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782209036"/>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 id="2147484348" r:id="rId12"/>
    <p:sldLayoutId id="2147484349" r:id="rId13"/>
    <p:sldLayoutId id="2147484350" r:id="rId14"/>
    <p:sldLayoutId id="2147484351" r:id="rId15"/>
    <p:sldLayoutId id="2147484352" r:id="rId16"/>
    <p:sldLayoutId id="2147484353" r:id="rId17"/>
    <p:sldLayoutId id="2147484354" r:id="rId18"/>
    <p:sldLayoutId id="2147484355" r:id="rId19"/>
    <p:sldLayoutId id="2147484356" r:id="rId20"/>
    <p:sldLayoutId id="2147484357" r:id="rId21"/>
    <p:sldLayoutId id="2147484358" r:id="rId22"/>
    <p:sldLayoutId id="2147484359" r:id="rId23"/>
    <p:sldLayoutId id="2147484360" r:id="rId24"/>
    <p:sldLayoutId id="2147484361" r:id="rId25"/>
    <p:sldLayoutId id="2147484362" r:id="rId26"/>
    <p:sldLayoutId id="2147484363" r:id="rId27"/>
    <p:sldLayoutId id="2147484364" r:id="rId28"/>
    <p:sldLayoutId id="2147484365" r:id="rId29"/>
    <p:sldLayoutId id="2147484366" r:id="rId30"/>
    <p:sldLayoutId id="2147484367" r:id="rId31"/>
    <p:sldLayoutId id="2147484368" r:id="rId32"/>
    <p:sldLayoutId id="2147484369" r:id="rId33"/>
    <p:sldLayoutId id="2147484370" r:id="rId34"/>
    <p:sldLayoutId id="2147484371" r:id="rId35"/>
    <p:sldLayoutId id="2147484372" r:id="rId36"/>
    <p:sldLayoutId id="2147484373" r:id="rId37"/>
    <p:sldLayoutId id="2147484374" r:id="rId38"/>
    <p:sldLayoutId id="2147484375" r:id="rId39"/>
    <p:sldLayoutId id="2147484376" r:id="rId40"/>
    <p:sldLayoutId id="2147484377" r:id="rId41"/>
    <p:sldLayoutId id="2147484378" r:id="rId42"/>
    <p:sldLayoutId id="2147484379" r:id="rId43"/>
    <p:sldLayoutId id="2147484380" r:id="rId44"/>
    <p:sldLayoutId id="2147484381" r:id="rId45"/>
    <p:sldLayoutId id="2147484382" r:id="rId46"/>
    <p:sldLayoutId id="2147484383" r:id="rId47"/>
    <p:sldLayoutId id="2147484384" r:id="rId48"/>
    <p:sldLayoutId id="2147484385" r:id="rId49"/>
    <p:sldLayoutId id="2147484386" r:id="rId50"/>
    <p:sldLayoutId id="2147484387" r:id="rId51"/>
    <p:sldLayoutId id="2147484388" r:id="rId52"/>
    <p:sldLayoutId id="2147484389" r:id="rId53"/>
    <p:sldLayoutId id="2147484390" r:id="rId54"/>
  </p:sldLayoutIdLst>
  <p:hf sldNum="0" hdr="0" ftr="0" dt="0"/>
  <p:txStyles>
    <p:titleStyle>
      <a:lvl1pPr algn="l" defTabSz="457189"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457189" rtl="0" eaLnBrk="1" latinLnBrk="0" hangingPunct="1">
        <a:lnSpc>
          <a:spcPct val="100000"/>
        </a:lnSpc>
        <a:spcBef>
          <a:spcPts val="1200"/>
        </a:spcBef>
        <a:spcAft>
          <a:spcPts val="1200"/>
        </a:spcAft>
        <a:buFont typeface="Arial"/>
        <a:buNone/>
        <a:defRPr sz="2400" kern="1200">
          <a:solidFill>
            <a:schemeClr val="tx1"/>
          </a:solidFill>
          <a:latin typeface="+mn-lt"/>
          <a:ea typeface="Arial" charset="0"/>
          <a:cs typeface="Arial" charset="0"/>
        </a:defRPr>
      </a:lvl1pPr>
      <a:lvl2pPr marL="228594" indent="-228594" algn="l" defTabSz="457189" rtl="0" eaLnBrk="1" latinLnBrk="0" hangingPunct="1">
        <a:lnSpc>
          <a:spcPct val="100000"/>
        </a:lnSpc>
        <a:spcBef>
          <a:spcPts val="600"/>
        </a:spcBef>
        <a:spcAft>
          <a:spcPts val="1200"/>
        </a:spcAft>
        <a:buFont typeface="Arial"/>
        <a:buChar char="–"/>
        <a:tabLst/>
        <a:defRPr sz="2400" kern="1200">
          <a:solidFill>
            <a:schemeClr val="tx1"/>
          </a:solidFill>
          <a:latin typeface="+mn-lt"/>
          <a:ea typeface="Arial" charset="0"/>
          <a:cs typeface="Arial" charset="0"/>
        </a:defRPr>
      </a:lvl2pPr>
      <a:lvl3pPr marL="514337" indent="-171446" algn="l" defTabSz="457189" rtl="0" eaLnBrk="1" latinLnBrk="0" hangingPunct="1">
        <a:lnSpc>
          <a:spcPct val="100000"/>
        </a:lnSpc>
        <a:spcBef>
          <a:spcPts val="0"/>
        </a:spcBef>
        <a:spcAft>
          <a:spcPts val="1200"/>
        </a:spcAft>
        <a:buFont typeface="Arial"/>
        <a:buChar char="•"/>
        <a:tabLst/>
        <a:defRPr sz="2200" kern="1200">
          <a:solidFill>
            <a:schemeClr val="tx1"/>
          </a:solidFill>
          <a:latin typeface="+mn-lt"/>
          <a:ea typeface="Arial" charset="0"/>
          <a:cs typeface="Arial" charset="0"/>
        </a:defRPr>
      </a:lvl3pPr>
      <a:lvl4pPr marL="800080" indent="-222245" algn="l" defTabSz="457189" rtl="0" eaLnBrk="1" latinLnBrk="0" hangingPunct="1">
        <a:lnSpc>
          <a:spcPct val="100000"/>
        </a:lnSpc>
        <a:spcBef>
          <a:spcPts val="0"/>
        </a:spcBef>
        <a:spcAft>
          <a:spcPts val="1200"/>
        </a:spcAft>
        <a:buFont typeface="Arial"/>
        <a:buChar char="–"/>
        <a:tabLst/>
        <a:defRPr sz="2200" kern="1200">
          <a:solidFill>
            <a:schemeClr val="tx1"/>
          </a:solidFill>
          <a:latin typeface="+mn-lt"/>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2400" kern="1200">
          <a:solidFill>
            <a:schemeClr val="bg2"/>
          </a:solidFill>
          <a:latin typeface="+mn-lt"/>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81070-AF72-CD70-F9BA-1BA3BE91DF6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a:extLst>
              <a:ext uri="{FF2B5EF4-FFF2-40B4-BE49-F238E27FC236}">
                <a16:creationId xmlns:a16="http://schemas.microsoft.com/office/drawing/2014/main" id="{8CBF1CAB-87E9-E7D5-D1B3-E295DAAF69EF}"/>
              </a:ext>
            </a:extLst>
          </p:cNvPr>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a:extLst>
              <a:ext uri="{FF2B5EF4-FFF2-40B4-BE49-F238E27FC236}">
                <a16:creationId xmlns:a16="http://schemas.microsoft.com/office/drawing/2014/main" id="{D355854E-B734-B7D4-F7A4-3036D06B3B5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B75D83-1D51-49A7-B2D3-A2428EC50F80}" type="datetimeFigureOut">
              <a:rPr lang="fr-FR" smtClean="0"/>
              <a:t>27/03/2024</a:t>
            </a:fld>
            <a:endParaRPr lang="fr-FR"/>
          </a:p>
        </p:txBody>
      </p:sp>
      <p:sp>
        <p:nvSpPr>
          <p:cNvPr id="5" name="Footer Placeholder 4">
            <a:extLst>
              <a:ext uri="{FF2B5EF4-FFF2-40B4-BE49-F238E27FC236}">
                <a16:creationId xmlns:a16="http://schemas.microsoft.com/office/drawing/2014/main" id="{68D2D7BB-89F7-29B5-FC39-DCDDC2754C5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a:extLst>
              <a:ext uri="{FF2B5EF4-FFF2-40B4-BE49-F238E27FC236}">
                <a16:creationId xmlns:a16="http://schemas.microsoft.com/office/drawing/2014/main" id="{08A23037-8BBD-5606-95A8-6075396F2D2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22E49E-C204-4162-8AD2-D7A50B2040F0}" type="slidenum">
              <a:rPr lang="fr-FR" smtClean="0"/>
              <a:t>‹N°›</a:t>
            </a:fld>
            <a:endParaRPr lang="fr-FR"/>
          </a:p>
        </p:txBody>
      </p:sp>
    </p:spTree>
    <p:extLst>
      <p:ext uri="{BB962C8B-B14F-4D97-AF65-F5344CB8AC3E}">
        <p14:creationId xmlns:p14="http://schemas.microsoft.com/office/powerpoint/2010/main" val="818173159"/>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0" i="0" baseline="0">
                <a:solidFill>
                  <a:schemeClr val="tx1"/>
                </a:solidFill>
                <a:latin typeface="Arial" charset="0"/>
                <a:ea typeface="Arial" charset="0"/>
                <a:cs typeface="Arial" charset="0"/>
              </a:defRPr>
            </a:lvl1pPr>
          </a:lstStyle>
          <a:p>
            <a:fld id="{D0BE6F14-FF48-0F4F-A8AA-2E3F25371E4A}" type="slidenum">
              <a:rPr lang="en-US" smtClean="0"/>
              <a:pPr/>
              <a:t>‹N°›</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0" i="0" baseline="0">
                <a:solidFill>
                  <a:schemeClr val="tx1"/>
                </a:solidFill>
                <a:latin typeface="Arial" charset="0"/>
                <a:ea typeface="Arial" charset="0"/>
                <a:cs typeface="Arial" charset="0"/>
              </a:defRPr>
            </a:lvl1pPr>
          </a:lstStyle>
          <a:p>
            <a:r>
              <a:rPr lang="de-DE"/>
              <a:t>IBM Cloud / DOC ID / </a:t>
            </a:r>
            <a:r>
              <a:rPr lang="de-DE" err="1"/>
              <a:t>Month</a:t>
            </a:r>
            <a:r>
              <a:rPr lang="de-DE"/>
              <a:t> XX, 2018 / © 2018 IBM Corporation</a:t>
            </a:r>
            <a:endParaRPr lang="en-US"/>
          </a:p>
        </p:txBody>
      </p:sp>
    </p:spTree>
    <p:extLst>
      <p:ext uri="{BB962C8B-B14F-4D97-AF65-F5344CB8AC3E}">
        <p14:creationId xmlns:p14="http://schemas.microsoft.com/office/powerpoint/2010/main" val="163973141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 id="2147483773" r:id="rId28"/>
    <p:sldLayoutId id="2147483774" r:id="rId29"/>
    <p:sldLayoutId id="2147483775" r:id="rId30"/>
    <p:sldLayoutId id="2147483776" r:id="rId31"/>
    <p:sldLayoutId id="2147483777" r:id="rId32"/>
    <p:sldLayoutId id="2147483778" r:id="rId33"/>
    <p:sldLayoutId id="2147483824" r:id="rId34"/>
    <p:sldLayoutId id="2147483780" r:id="rId35"/>
  </p:sldLayoutIdLst>
  <p:hf hdr="0" dt="0"/>
  <p:txStyles>
    <p:titleStyle>
      <a:lvl1pPr algn="l" defTabSz="457200" rtl="0" eaLnBrk="1" latinLnBrk="0" hangingPunct="1">
        <a:lnSpc>
          <a:spcPct val="90000"/>
        </a:lnSpc>
        <a:spcBef>
          <a:spcPct val="0"/>
        </a:spcBef>
        <a:buNone/>
        <a:defRPr sz="2400" b="0" i="0" kern="1200">
          <a:solidFill>
            <a:schemeClr val="tx1"/>
          </a:solidFill>
          <a:latin typeface="Arial" charset="0"/>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b="0" i="0" kern="1200">
          <a:solidFill>
            <a:schemeClr val="tx1"/>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8"/>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4"/>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0" i="0" baseline="0">
                <a:solidFill>
                  <a:schemeClr val="tx1"/>
                </a:solidFill>
                <a:latin typeface="Arial" charset="0"/>
                <a:ea typeface="Arial" charset="0"/>
                <a:cs typeface="Arial" charset="0"/>
              </a:defRPr>
            </a:lvl1pPr>
          </a:lstStyle>
          <a:p>
            <a:fld id="{D0BE6F14-FF48-0F4F-A8AA-2E3F25371E4A}" type="slidenum">
              <a:rPr lang="en-US" smtClean="0"/>
              <a:pPr/>
              <a:t>‹N°›</a:t>
            </a:fld>
            <a:endParaRPr lang="en-US"/>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0" i="0" baseline="0">
                <a:solidFill>
                  <a:schemeClr val="tx1"/>
                </a:solidFill>
                <a:latin typeface="Arial" charset="0"/>
                <a:ea typeface="Arial" charset="0"/>
                <a:cs typeface="Arial" charset="0"/>
              </a:defRPr>
            </a:lvl1pPr>
          </a:lstStyle>
          <a:p>
            <a:r>
              <a:rPr lang="de-DE"/>
              <a:t>IBM Cloud / DOC ID / </a:t>
            </a:r>
            <a:r>
              <a:rPr lang="de-DE" err="1"/>
              <a:t>Month</a:t>
            </a:r>
            <a:r>
              <a:rPr lang="de-DE"/>
              <a:t> XX, 2018 / © 2018 IBM Corporation</a:t>
            </a:r>
            <a:endParaRPr lang="en-US"/>
          </a:p>
        </p:txBody>
      </p:sp>
    </p:spTree>
    <p:extLst>
      <p:ext uri="{BB962C8B-B14F-4D97-AF65-F5344CB8AC3E}">
        <p14:creationId xmlns:p14="http://schemas.microsoft.com/office/powerpoint/2010/main" val="13673081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817"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 id="2147483806" r:id="rId25"/>
    <p:sldLayoutId id="2147483807" r:id="rId26"/>
    <p:sldLayoutId id="2147483808" r:id="rId27"/>
    <p:sldLayoutId id="2147483809" r:id="rId28"/>
    <p:sldLayoutId id="2147483810" r:id="rId29"/>
    <p:sldLayoutId id="2147483811" r:id="rId30"/>
    <p:sldLayoutId id="2147483812" r:id="rId31"/>
    <p:sldLayoutId id="2147483813" r:id="rId32"/>
    <p:sldLayoutId id="2147483814" r:id="rId33"/>
    <p:sldLayoutId id="2147483825" r:id="rId34"/>
    <p:sldLayoutId id="2147483816" r:id="rId35"/>
  </p:sldLayoutIdLst>
  <p:hf hdr="0" dt="0"/>
  <p:txStyles>
    <p:titleStyle>
      <a:lvl1pPr algn="l" defTabSz="457200" rtl="0" eaLnBrk="1" latinLnBrk="0" hangingPunct="1">
        <a:lnSpc>
          <a:spcPct val="90000"/>
        </a:lnSpc>
        <a:spcBef>
          <a:spcPct val="0"/>
        </a:spcBef>
        <a:buNone/>
        <a:defRPr sz="2400" b="0" i="0" kern="1200">
          <a:solidFill>
            <a:schemeClr val="tx1"/>
          </a:solidFill>
          <a:latin typeface="Arial" charset="0"/>
          <a:ea typeface="Arial" charset="0"/>
          <a:cs typeface="Arial" charset="0"/>
        </a:defRPr>
      </a:lvl1pPr>
    </p:titleStyle>
    <p:bodyStyle>
      <a:lvl1pPr marL="0" indent="0" algn="l" defTabSz="457200" rtl="0" eaLnBrk="1" latinLnBrk="0" hangingPunct="1">
        <a:lnSpc>
          <a:spcPct val="100000"/>
        </a:lnSpc>
        <a:spcBef>
          <a:spcPts val="1100"/>
        </a:spcBef>
        <a:buFont typeface="Arial"/>
        <a:buNone/>
        <a:defRPr sz="1400" b="0" i="0" kern="1200">
          <a:solidFill>
            <a:schemeClr val="tx1"/>
          </a:solidFill>
          <a:latin typeface="Arial" charset="0"/>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b="0" i="0" kern="1200">
          <a:solidFill>
            <a:schemeClr val="tx1"/>
          </a:solidFill>
          <a:latin typeface="Arial" charset="0"/>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201169"/>
            <a:ext cx="4114800" cy="4491101"/>
          </a:xfrm>
          <a:prstGeom prst="rect">
            <a:avLst/>
          </a:prstGeom>
        </p:spPr>
        <p:txBody>
          <a:bodyPr vert="horz" lIns="0" tIns="0" rIns="0" bIns="0" rtlCol="0" anchor="t" anchorCtr="0">
            <a:noAutofit/>
          </a:bodyPr>
          <a:lstStyle/>
          <a:p>
            <a:r>
              <a:rPr lang="en-US" noProof="0" dirty="0"/>
              <a:t>Click to edit Master title style</a:t>
            </a:r>
          </a:p>
        </p:txBody>
      </p:sp>
      <p:sp>
        <p:nvSpPr>
          <p:cNvPr id="3" name="Text Placeholder 2"/>
          <p:cNvSpPr>
            <a:spLocks noGrp="1"/>
          </p:cNvSpPr>
          <p:nvPr>
            <p:ph type="body" idx="1"/>
          </p:nvPr>
        </p:nvSpPr>
        <p:spPr>
          <a:xfrm>
            <a:off x="4800600" y="192025"/>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4"/>
          </p:nvPr>
        </p:nvSpPr>
        <p:spPr>
          <a:xfrm>
            <a:off x="6858000" y="4826480"/>
            <a:ext cx="2057400" cy="137160"/>
          </a:xfrm>
          <a:prstGeom prst="rect">
            <a:avLst/>
          </a:prstGeom>
        </p:spPr>
        <p:txBody>
          <a:bodyPr vert="horz" lIns="0" tIns="0" rIns="0" bIns="0" rtlCol="0" anchor="ctr"/>
          <a:lstStyle>
            <a:lvl1pPr algn="r">
              <a:defRPr sz="600" baseline="0">
                <a:solidFill>
                  <a:schemeClr val="bg2"/>
                </a:solidFill>
                <a:latin typeface="+mn-lt"/>
                <a:ea typeface="IBM Plex Sans" panose="020B0503050203000203" pitchFamily="34" charset="0"/>
                <a:cs typeface="Arial" charset="0"/>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9" name="Footer Placeholder 8"/>
          <p:cNvSpPr>
            <a:spLocks noGrp="1"/>
          </p:cNvSpPr>
          <p:nvPr>
            <p:ph type="ftr" sz="quarter" idx="3"/>
          </p:nvPr>
        </p:nvSpPr>
        <p:spPr>
          <a:xfrm>
            <a:off x="228600" y="4826480"/>
            <a:ext cx="6400800" cy="137160"/>
          </a:xfrm>
          <a:prstGeom prst="rect">
            <a:avLst/>
          </a:prstGeom>
        </p:spPr>
        <p:txBody>
          <a:bodyPr vert="horz" lIns="0" tIns="0" rIns="0" bIns="0" rtlCol="0" anchor="ctr"/>
          <a:lstStyle>
            <a:lvl1pPr algn="l">
              <a:defRPr sz="600" baseline="0">
                <a:solidFill>
                  <a:schemeClr val="bg2"/>
                </a:solidFill>
                <a:latin typeface="+mn-lt"/>
                <a:ea typeface="IBM Plex Sans" panose="020B0503050203000203" pitchFamily="34" charset="0"/>
                <a:cs typeface="Arial" charset="0"/>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3395784377"/>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Lst>
  <p:hf hdr="0" dt="0"/>
  <p:txStyles>
    <p:titleStyle>
      <a:lvl1pPr algn="l" defTabSz="457189" rtl="0" eaLnBrk="1" latinLnBrk="0" hangingPunct="1">
        <a:lnSpc>
          <a:spcPct val="90000"/>
        </a:lnSpc>
        <a:spcBef>
          <a:spcPct val="0"/>
        </a:spcBef>
        <a:buNone/>
        <a:defRPr sz="2400" kern="1200">
          <a:solidFill>
            <a:schemeClr val="bg2"/>
          </a:solidFill>
          <a:latin typeface="+mj-lt"/>
          <a:ea typeface="IBM Plex Sans" panose="020B0503050203000203" pitchFamily="34" charset="0"/>
          <a:cs typeface="Arial" charset="0"/>
        </a:defRPr>
      </a:lvl1pPr>
    </p:titleStyle>
    <p:bodyStyle>
      <a:lvl1pPr marL="0" indent="0" algn="l" defTabSz="457189" rtl="0" eaLnBrk="1" latinLnBrk="0" hangingPunct="1">
        <a:lnSpc>
          <a:spcPct val="100000"/>
        </a:lnSpc>
        <a:spcBef>
          <a:spcPts val="1100"/>
        </a:spcBef>
        <a:buFont typeface="Arial"/>
        <a:buNone/>
        <a:defRPr sz="1400" kern="1200">
          <a:solidFill>
            <a:schemeClr val="bg2"/>
          </a:solidFill>
          <a:latin typeface="+mn-lt"/>
          <a:ea typeface="IBM Plex Sans" panose="020B0503050203000203" pitchFamily="34" charset="0"/>
          <a:cs typeface="Arial" charset="0"/>
        </a:defRPr>
      </a:lvl1pPr>
      <a:lvl2pPr marL="173034"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2pPr>
      <a:lvl3pPr marL="39686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3pPr>
      <a:lvl4pPr marL="625460" indent="-168271"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1400" kern="1200">
          <a:solidFill>
            <a:schemeClr val="bg2"/>
          </a:solidFill>
          <a:latin typeface="+mn-lt"/>
          <a:ea typeface="IBM Plex Sans" panose="020B0503050203000203" pitchFamily="34"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1"/>
            <a:ext cx="4114734" cy="166687"/>
          </a:xfrm>
          <a:prstGeom prst="rect">
            <a:avLst/>
          </a:prstGeom>
        </p:spPr>
        <p:txBody>
          <a:bodyPr vert="horz" lIns="0" tIns="0" rIns="0" bIns="0" rtlCol="0" anchor="ctr"/>
          <a:lstStyle>
            <a:lvl1pPr marL="0" marR="0" indent="0" algn="l" defTabSz="685966"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000000000" pitchFamily="34" charset="77"/>
              </a:defRPr>
            </a:lvl1pPr>
          </a:lstStyle>
          <a:p>
            <a:endParaRPr lang="en-US"/>
          </a:p>
        </p:txBody>
      </p:sp>
      <p:sp>
        <p:nvSpPr>
          <p:cNvPr id="8" name="Slide Number Placeholder 7"/>
          <p:cNvSpPr>
            <a:spLocks noGrp="1"/>
          </p:cNvSpPr>
          <p:nvPr>
            <p:ph type="sldNum" sz="quarter" idx="4"/>
          </p:nvPr>
        </p:nvSpPr>
        <p:spPr>
          <a:xfrm>
            <a:off x="7086600" y="4787901"/>
            <a:ext cx="1828732" cy="166687"/>
          </a:xfrm>
          <a:prstGeom prst="rect">
            <a:avLst/>
          </a:prstGeom>
        </p:spPr>
        <p:txBody>
          <a:bodyPr vert="horz" lIns="0" tIns="0" rIns="0" bIns="0" rtlCol="0" anchor="ctr"/>
          <a:lstStyle>
            <a:lvl1pPr algn="r">
              <a:defRPr sz="600" b="0" i="0">
                <a:solidFill>
                  <a:schemeClr val="tx1"/>
                </a:solidFill>
                <a:latin typeface="IBM Plex Sans" panose="020B0503050000000000" pitchFamily="34" charset="77"/>
              </a:defRPr>
            </a:lvl1pPr>
          </a:lstStyle>
          <a:p>
            <a:fld id="{59395FB3-9C97-154F-86B2-7E381B951268}" type="slidenum">
              <a:rPr lang="en-US" smtClean="0"/>
              <a:pPr/>
              <a:t>‹N°›</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1622395245"/>
      </p:ext>
    </p:extLst>
  </p:cSld>
  <p:clrMap bg1="dk1" tx1="lt1" bg2="dk2"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 id="2147483913" r:id="rId33"/>
    <p:sldLayoutId id="2147483914" r:id="rId34"/>
    <p:sldLayoutId id="2147483915" r:id="rId35"/>
    <p:sldLayoutId id="2147483916" r:id="rId36"/>
    <p:sldLayoutId id="2147483917" r:id="rId37"/>
  </p:sldLayoutIdLst>
  <p:hf sldNum="0" hdr="0" dt="0"/>
  <p:txStyles>
    <p:titleStyle>
      <a:lvl1pPr algn="l" rtl="0" eaLnBrk="1" fontAlgn="base" hangingPunct="1">
        <a:lnSpc>
          <a:spcPct val="90000"/>
        </a:lnSpc>
        <a:spcBef>
          <a:spcPct val="0"/>
        </a:spcBef>
        <a:spcAft>
          <a:spcPct val="0"/>
        </a:spcAft>
        <a:defRPr sz="2400" b="0" i="0">
          <a:solidFill>
            <a:schemeClr val="tx1"/>
          </a:solidFill>
          <a:latin typeface="IBM Plex Sans" panose="020B0503050000000000" pitchFamily="34" charset="77"/>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55"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12"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66"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22"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IBM Plex Sans" panose="020B0503050000000000" pitchFamily="34" charset="77"/>
          <a:ea typeface="Arial Regular" charset="0"/>
          <a:cs typeface="Arial Regular" charset="0"/>
        </a:defRPr>
      </a:lvl1pPr>
      <a:lvl2pPr marL="171446" indent="-171446"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IBM Plex Sans" panose="020B0503050000000000" pitchFamily="34" charset="77"/>
          <a:ea typeface="Arial Regular" charset="0"/>
          <a:cs typeface="Arial Regular" charset="0"/>
        </a:defRPr>
      </a:lvl2pPr>
      <a:lvl3pPr marL="342892" indent="-141284"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IBM Plex Sans" panose="020B0503050000000000" pitchFamily="34" charset="77"/>
          <a:ea typeface="Arial Regular" charset="0"/>
          <a:cs typeface="Arial Regular" charset="0"/>
        </a:defRPr>
      </a:lvl3pPr>
      <a:lvl4pPr marL="628634" indent="-19367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IBM Plex Sans" panose="020B0503050000000000" pitchFamily="34" charset="77"/>
          <a:ea typeface="Arial Regular" charset="0"/>
          <a:cs typeface="Arial Regular" charset="0"/>
        </a:defRPr>
      </a:lvl4pPr>
      <a:lvl5pPr marL="803255" indent="-171446"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IBM Plex Sans" panose="020B0503050000000000" pitchFamily="34" charset="77"/>
          <a:ea typeface="Arial Regular" charset="0"/>
          <a:cs typeface="Arial Regular" charset="0"/>
        </a:defRPr>
      </a:lvl5pPr>
      <a:lvl6pPr marL="1583662" indent="-129665" algn="l" rtl="0" eaLnBrk="1" fontAlgn="base" hangingPunct="1">
        <a:spcBef>
          <a:spcPct val="20000"/>
        </a:spcBef>
        <a:spcAft>
          <a:spcPct val="0"/>
        </a:spcAft>
        <a:buClr>
          <a:schemeClr val="bg1"/>
        </a:buClr>
        <a:buChar char="»"/>
        <a:defRPr sz="1269">
          <a:solidFill>
            <a:schemeClr val="bg1"/>
          </a:solidFill>
          <a:latin typeface="Arial" charset="0"/>
        </a:defRPr>
      </a:lvl6pPr>
      <a:lvl7pPr marL="1946217" indent="-129665" algn="l" rtl="0" eaLnBrk="1" fontAlgn="base" hangingPunct="1">
        <a:spcBef>
          <a:spcPct val="20000"/>
        </a:spcBef>
        <a:spcAft>
          <a:spcPct val="0"/>
        </a:spcAft>
        <a:buClr>
          <a:schemeClr val="bg1"/>
        </a:buClr>
        <a:buChar char="»"/>
        <a:defRPr sz="1269">
          <a:solidFill>
            <a:schemeClr val="bg1"/>
          </a:solidFill>
          <a:latin typeface="Arial" charset="0"/>
        </a:defRPr>
      </a:lvl7pPr>
      <a:lvl8pPr marL="2308773" indent="-129665" algn="l" rtl="0" eaLnBrk="1" fontAlgn="base" hangingPunct="1">
        <a:spcBef>
          <a:spcPct val="20000"/>
        </a:spcBef>
        <a:spcAft>
          <a:spcPct val="0"/>
        </a:spcAft>
        <a:buClr>
          <a:schemeClr val="bg1"/>
        </a:buClr>
        <a:buChar char="»"/>
        <a:defRPr sz="1269">
          <a:solidFill>
            <a:schemeClr val="bg1"/>
          </a:solidFill>
          <a:latin typeface="Arial" charset="0"/>
        </a:defRPr>
      </a:lvl8pPr>
      <a:lvl9pPr marL="2671329" indent="-129665"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12" rtl="0" eaLnBrk="1" latinLnBrk="0" hangingPunct="1">
        <a:defRPr sz="1428" kern="1200">
          <a:solidFill>
            <a:schemeClr val="tx1"/>
          </a:solidFill>
          <a:latin typeface="+mn-lt"/>
          <a:ea typeface="+mn-ea"/>
          <a:cs typeface="+mn-cs"/>
        </a:defRPr>
      </a:lvl1pPr>
      <a:lvl2pPr marL="362555" algn="l" defTabSz="725112" rtl="0" eaLnBrk="1" latinLnBrk="0" hangingPunct="1">
        <a:defRPr sz="1428" kern="1200">
          <a:solidFill>
            <a:schemeClr val="tx1"/>
          </a:solidFill>
          <a:latin typeface="+mn-lt"/>
          <a:ea typeface="+mn-ea"/>
          <a:cs typeface="+mn-cs"/>
        </a:defRPr>
      </a:lvl2pPr>
      <a:lvl3pPr marL="725112" algn="l" defTabSz="725112" rtl="0" eaLnBrk="1" latinLnBrk="0" hangingPunct="1">
        <a:defRPr sz="1428" kern="1200">
          <a:solidFill>
            <a:schemeClr val="tx1"/>
          </a:solidFill>
          <a:latin typeface="+mn-lt"/>
          <a:ea typeface="+mn-ea"/>
          <a:cs typeface="+mn-cs"/>
        </a:defRPr>
      </a:lvl3pPr>
      <a:lvl4pPr marL="1087666" algn="l" defTabSz="725112" rtl="0" eaLnBrk="1" latinLnBrk="0" hangingPunct="1">
        <a:defRPr sz="1428" kern="1200">
          <a:solidFill>
            <a:schemeClr val="tx1"/>
          </a:solidFill>
          <a:latin typeface="+mn-lt"/>
          <a:ea typeface="+mn-ea"/>
          <a:cs typeface="+mn-cs"/>
        </a:defRPr>
      </a:lvl4pPr>
      <a:lvl5pPr marL="1450222" algn="l" defTabSz="725112" rtl="0" eaLnBrk="1" latinLnBrk="0" hangingPunct="1">
        <a:defRPr sz="1428" kern="1200">
          <a:solidFill>
            <a:schemeClr val="tx1"/>
          </a:solidFill>
          <a:latin typeface="+mn-lt"/>
          <a:ea typeface="+mn-ea"/>
          <a:cs typeface="+mn-cs"/>
        </a:defRPr>
      </a:lvl5pPr>
      <a:lvl6pPr marL="1812778" algn="l" defTabSz="725112" rtl="0" eaLnBrk="1" latinLnBrk="0" hangingPunct="1">
        <a:defRPr sz="1428" kern="1200">
          <a:solidFill>
            <a:schemeClr val="tx1"/>
          </a:solidFill>
          <a:latin typeface="+mn-lt"/>
          <a:ea typeface="+mn-ea"/>
          <a:cs typeface="+mn-cs"/>
        </a:defRPr>
      </a:lvl6pPr>
      <a:lvl7pPr marL="2175332" algn="l" defTabSz="725112" rtl="0" eaLnBrk="1" latinLnBrk="0" hangingPunct="1">
        <a:defRPr sz="1428" kern="1200">
          <a:solidFill>
            <a:schemeClr val="tx1"/>
          </a:solidFill>
          <a:latin typeface="+mn-lt"/>
          <a:ea typeface="+mn-ea"/>
          <a:cs typeface="+mn-cs"/>
        </a:defRPr>
      </a:lvl7pPr>
      <a:lvl8pPr marL="2537888" algn="l" defTabSz="725112" rtl="0" eaLnBrk="1" latinLnBrk="0" hangingPunct="1">
        <a:defRPr sz="1428" kern="1200">
          <a:solidFill>
            <a:schemeClr val="tx1"/>
          </a:solidFill>
          <a:latin typeface="+mn-lt"/>
          <a:ea typeface="+mn-ea"/>
          <a:cs typeface="+mn-cs"/>
        </a:defRPr>
      </a:lvl8pPr>
      <a:lvl9pPr marL="2900444" algn="l" defTabSz="725112"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b="0" i="0">
                <a:solidFill>
                  <a:schemeClr val="tx1"/>
                </a:solidFill>
                <a:latin typeface="IBM Plex Sans" panose="020B0503050000000000" pitchFamily="34" charset="77"/>
              </a:defRPr>
            </a:lvl1pPr>
          </a:lstStyle>
          <a:p>
            <a:endParaRPr lang="en-US"/>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b="0" i="0">
                <a:solidFill>
                  <a:schemeClr val="tx1"/>
                </a:solidFill>
                <a:latin typeface="IBM Plex Sans" panose="020B0503050000000000" pitchFamily="34" charset="77"/>
              </a:defRPr>
            </a:lvl1pPr>
          </a:lstStyle>
          <a:p>
            <a:fld id="{59395FB3-9C97-154F-86B2-7E381B951268}" type="slidenum">
              <a:rPr lang="en-US" smtClean="0"/>
              <a:pPr/>
              <a:t>‹N°›</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837533404"/>
      </p:ext>
    </p:extLst>
  </p:cSld>
  <p:clrMap bg1="dk1" tx1="lt1" bg2="dk2" tx2="lt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 id="2147483945" r:id="rId27"/>
    <p:sldLayoutId id="2147483946" r:id="rId28"/>
    <p:sldLayoutId id="2147483947" r:id="rId29"/>
    <p:sldLayoutId id="2147483948" r:id="rId30"/>
    <p:sldLayoutId id="2147483949" r:id="rId31"/>
    <p:sldLayoutId id="2147483950" r:id="rId32"/>
    <p:sldLayoutId id="2147483952" r:id="rId33"/>
  </p:sldLayoutIdLst>
  <p:hf sldNum="0" hdr="0" ftr="0" dt="0"/>
  <p:txStyles>
    <p:titleStyle>
      <a:lvl1pPr algn="l" rtl="0" eaLnBrk="1" fontAlgn="base" hangingPunct="1">
        <a:lnSpc>
          <a:spcPct val="90000"/>
        </a:lnSpc>
        <a:spcBef>
          <a:spcPct val="0"/>
        </a:spcBef>
        <a:spcAft>
          <a:spcPct val="0"/>
        </a:spcAft>
        <a:defRPr sz="2400" b="0" i="0">
          <a:solidFill>
            <a:schemeClr val="tx1"/>
          </a:solidFill>
          <a:latin typeface="IBM Plex Sans" panose="020B0503050000000000" pitchFamily="34" charset="77"/>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chemeClr val="tx1"/>
        </a:buClr>
        <a:buSzPct val="90000"/>
        <a:buFont typeface="Wingdings" pitchFamily="2" charset="2"/>
        <a:buNone/>
        <a:defRPr sz="1400" b="0" i="0">
          <a:solidFill>
            <a:schemeClr val="tx1"/>
          </a:solidFill>
          <a:latin typeface="IBM Plex Sans" panose="020B0503050000000000" pitchFamily="34" charset="77"/>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tx1"/>
        </a:buClr>
        <a:buSzPct val="100000"/>
        <a:buFont typeface=".AppleSystemUIFont" charset="-120"/>
        <a:buChar char="–"/>
        <a:tabLst/>
        <a:defRPr sz="1400" b="0" i="0">
          <a:solidFill>
            <a:schemeClr val="tx1"/>
          </a:solidFill>
          <a:latin typeface="IBM Plex Sans" panose="020B0503050000000000" pitchFamily="34" charset="77"/>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tx1"/>
        </a:buClr>
        <a:buSzPct val="100000"/>
        <a:buFont typeface="Arial" panose="020B0604020202020204" pitchFamily="34" charset="0"/>
        <a:buChar char="•"/>
        <a:tabLst/>
        <a:defRPr sz="1400" b="0" i="0">
          <a:solidFill>
            <a:schemeClr val="tx1"/>
          </a:solidFill>
          <a:latin typeface="IBM Plex Sans" panose="020B0503050000000000" pitchFamily="34" charset="77"/>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tx1"/>
        </a:buClr>
        <a:buSzPct val="100000"/>
        <a:buFont typeface=".AppleSystemUIFont" charset="-120"/>
        <a:buChar char="–"/>
        <a:tabLst/>
        <a:defRPr sz="1400" b="0" i="0" baseline="0">
          <a:solidFill>
            <a:schemeClr val="tx1"/>
          </a:solidFill>
          <a:latin typeface="IBM Plex Sans" panose="020B0503050000000000" pitchFamily="34" charset="77"/>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tx1"/>
        </a:buClr>
        <a:buFont typeface=".AppleSystemUIFont" charset="-120"/>
        <a:buChar char="»"/>
        <a:tabLst/>
        <a:defRPr sz="1400" b="0" i="0">
          <a:solidFill>
            <a:schemeClr val="tx1"/>
          </a:solidFill>
          <a:latin typeface="IBM Plex Sans" panose="020B0503050000000000" pitchFamily="34" charset="77"/>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 name="Title Placeholder 3"/>
          <p:cNvSpPr>
            <a:spLocks noGrp="1"/>
          </p:cNvSpPr>
          <p:nvPr>
            <p:ph type="title"/>
          </p:nvPr>
        </p:nvSpPr>
        <p:spPr>
          <a:xfrm>
            <a:off x="210312" y="201168"/>
            <a:ext cx="4142232" cy="4294632"/>
          </a:xfrm>
          <a:prstGeom prst="rect">
            <a:avLst/>
          </a:prstGeom>
        </p:spPr>
        <p:txBody>
          <a:bodyPr vert="horz" lIns="0" tIns="0" rIns="0" bIns="0" rtlCol="0" anchor="t">
            <a:noAutofit/>
          </a:bodyPr>
          <a:lstStyle/>
          <a:p>
            <a:r>
              <a:rPr lang="en-US" dirty="0"/>
              <a:t>Click to edit Master title style</a:t>
            </a:r>
          </a:p>
        </p:txBody>
      </p:sp>
      <p:sp>
        <p:nvSpPr>
          <p:cNvPr id="5" name="Text Placeholder 4"/>
          <p:cNvSpPr>
            <a:spLocks noGrp="1"/>
          </p:cNvSpPr>
          <p:nvPr>
            <p:ph type="body" idx="1"/>
          </p:nvPr>
        </p:nvSpPr>
        <p:spPr>
          <a:xfrm>
            <a:off x="4791456" y="201168"/>
            <a:ext cx="4123944" cy="429463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3"/>
          </p:nvPr>
        </p:nvSpPr>
        <p:spPr>
          <a:xfrm>
            <a:off x="228666" y="4787900"/>
            <a:ext cx="4114734" cy="166687"/>
          </a:xfrm>
          <a:prstGeom prst="rect">
            <a:avLst/>
          </a:prstGeom>
        </p:spPr>
        <p:txBody>
          <a:bodyPr vert="horz" lIns="0" tIns="0" rIns="0" bIns="0" rtlCol="0" anchor="ctr"/>
          <a:lstStyle>
            <a:lvl1pPr marL="0" marR="0" indent="0" algn="l" defTabSz="685983" rtl="0" eaLnBrk="1" fontAlgn="auto" latinLnBrk="0" hangingPunct="1">
              <a:lnSpc>
                <a:spcPct val="100000"/>
              </a:lnSpc>
              <a:spcBef>
                <a:spcPts val="0"/>
              </a:spcBef>
              <a:spcAft>
                <a:spcPts val="0"/>
              </a:spcAft>
              <a:buClrTx/>
              <a:buSzTx/>
              <a:buFontTx/>
              <a:buNone/>
              <a:tabLst/>
              <a:defRPr sz="600" b="0" i="0">
                <a:solidFill>
                  <a:schemeClr val="bg1"/>
                </a:solidFill>
                <a:latin typeface="IBM Plex Sans" panose="020B0503050000000000" pitchFamily="34" charset="77"/>
              </a:defRPr>
            </a:lvl1pPr>
          </a:lstStyle>
          <a:p>
            <a:r>
              <a:rPr lang="en-US"/>
              <a:t>Apr 2019 / © 2019 IBM Corporation</a:t>
            </a:r>
          </a:p>
        </p:txBody>
      </p:sp>
      <p:sp>
        <p:nvSpPr>
          <p:cNvPr id="8" name="Slide Number Placeholder 7"/>
          <p:cNvSpPr>
            <a:spLocks noGrp="1"/>
          </p:cNvSpPr>
          <p:nvPr>
            <p:ph type="sldNum" sz="quarter" idx="4"/>
          </p:nvPr>
        </p:nvSpPr>
        <p:spPr>
          <a:xfrm>
            <a:off x="7086600" y="4787900"/>
            <a:ext cx="1828732" cy="166687"/>
          </a:xfrm>
          <a:prstGeom prst="rect">
            <a:avLst/>
          </a:prstGeom>
        </p:spPr>
        <p:txBody>
          <a:bodyPr vert="horz" lIns="0" tIns="0" rIns="0" bIns="0" rtlCol="0" anchor="ctr"/>
          <a:lstStyle>
            <a:lvl1pPr algn="r">
              <a:defRPr sz="600" b="0" i="0">
                <a:solidFill>
                  <a:schemeClr val="bg1"/>
                </a:solidFill>
                <a:latin typeface="IBM Plex Sans" panose="020B0503050000000000" pitchFamily="34" charset="77"/>
              </a:defRPr>
            </a:lvl1pPr>
          </a:lstStyle>
          <a:p>
            <a:fld id="{59395FB3-9C97-154F-86B2-7E381B951268}" type="slidenum">
              <a:rPr lang="en-US" smtClean="0"/>
              <a:pPr/>
              <a:t>‹N°›</a:t>
            </a:fld>
            <a:endParaRPr lang="en-US"/>
          </a:p>
        </p:txBody>
      </p:sp>
      <p:grpSp>
        <p:nvGrpSpPr>
          <p:cNvPr id="59" name="Group 58"/>
          <p:cNvGrpSpPr/>
          <p:nvPr userDrawn="1"/>
        </p:nvGrpSpPr>
        <p:grpSpPr>
          <a:xfrm>
            <a:off x="-109730" y="-110490"/>
            <a:ext cx="9364220" cy="5364480"/>
            <a:chOff x="-109730" y="-110490"/>
            <a:chExt cx="9364220" cy="5364480"/>
          </a:xfrm>
        </p:grpSpPr>
        <p:grpSp>
          <p:nvGrpSpPr>
            <p:cNvPr id="60" name="Group 59"/>
            <p:cNvGrpSpPr/>
            <p:nvPr userDrawn="1"/>
          </p:nvGrpSpPr>
          <p:grpSpPr>
            <a:xfrm>
              <a:off x="228600" y="-110490"/>
              <a:ext cx="8686732" cy="91440"/>
              <a:chOff x="228600" y="-152400"/>
              <a:chExt cx="8686732" cy="152400"/>
            </a:xfrm>
          </p:grpSpPr>
          <p:cxnSp>
            <p:nvCxnSpPr>
              <p:cNvPr id="93" name="Straight Connector 92"/>
              <p:cNvCxnSpPr/>
              <p:nvPr userDrawn="1"/>
            </p:nvCxnSpPr>
            <p:spPr bwMode="auto">
              <a:xfrm rot="5400000" flipH="1">
                <a:off x="152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4" name="Straight Connector 93"/>
              <p:cNvCxnSpPr/>
              <p:nvPr userDrawn="1"/>
            </p:nvCxnSpPr>
            <p:spPr bwMode="auto">
              <a:xfrm rot="5400000" flipH="1">
                <a:off x="1981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5" name="Straight Connector 94"/>
              <p:cNvCxnSpPr/>
              <p:nvPr userDrawn="1"/>
            </p:nvCxnSpPr>
            <p:spPr bwMode="auto">
              <a:xfrm rot="5400000" flipH="1">
                <a:off x="2209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6" name="Straight Connector 95"/>
              <p:cNvCxnSpPr/>
              <p:nvPr userDrawn="1"/>
            </p:nvCxnSpPr>
            <p:spPr bwMode="auto">
              <a:xfrm rot="5400000" flipH="1">
                <a:off x="2438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7" name="Straight Connector 96"/>
              <p:cNvCxnSpPr/>
              <p:nvPr userDrawn="1"/>
            </p:nvCxnSpPr>
            <p:spPr bwMode="auto">
              <a:xfrm rot="5400000" flipH="1">
                <a:off x="4267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8" name="Straight Connector 97"/>
              <p:cNvCxnSpPr/>
              <p:nvPr userDrawn="1"/>
            </p:nvCxnSpPr>
            <p:spPr bwMode="auto">
              <a:xfrm rot="5400000" flipH="1">
                <a:off x="4495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9" name="Straight Connector 98"/>
              <p:cNvCxnSpPr/>
              <p:nvPr userDrawn="1"/>
            </p:nvCxnSpPr>
            <p:spPr bwMode="auto">
              <a:xfrm rot="5400000" flipH="1">
                <a:off x="4724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0" name="Straight Connector 99"/>
              <p:cNvCxnSpPr/>
              <p:nvPr userDrawn="1"/>
            </p:nvCxnSpPr>
            <p:spPr bwMode="auto">
              <a:xfrm rot="5400000" flipH="1">
                <a:off x="65532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1" name="Straight Connector 100"/>
              <p:cNvCxnSpPr/>
              <p:nvPr userDrawn="1"/>
            </p:nvCxnSpPr>
            <p:spPr bwMode="auto">
              <a:xfrm rot="5400000" flipH="1">
                <a:off x="67818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2" name="Straight Connector 101"/>
              <p:cNvCxnSpPr/>
              <p:nvPr userDrawn="1"/>
            </p:nvCxnSpPr>
            <p:spPr bwMode="auto">
              <a:xfrm rot="5400000" flipH="1">
                <a:off x="7010400"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3" name="Straight Connector 102"/>
              <p:cNvCxnSpPr/>
              <p:nvPr userDrawn="1"/>
            </p:nvCxnSpPr>
            <p:spPr bwMode="auto">
              <a:xfrm rot="5400000" flipH="1">
                <a:off x="8839132" y="-762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1" name="Group 60"/>
            <p:cNvGrpSpPr/>
            <p:nvPr userDrawn="1"/>
          </p:nvGrpSpPr>
          <p:grpSpPr>
            <a:xfrm>
              <a:off x="228600" y="5162550"/>
              <a:ext cx="8686732" cy="91440"/>
              <a:chOff x="228600" y="5143500"/>
              <a:chExt cx="8686732" cy="152400"/>
            </a:xfrm>
          </p:grpSpPr>
          <p:cxnSp>
            <p:nvCxnSpPr>
              <p:cNvPr id="82" name="Straight Connector 81"/>
              <p:cNvCxnSpPr/>
              <p:nvPr userDrawn="1"/>
            </p:nvCxnSpPr>
            <p:spPr bwMode="auto">
              <a:xfrm rot="5400000" flipH="1">
                <a:off x="152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3" name="Straight Connector 82"/>
              <p:cNvCxnSpPr/>
              <p:nvPr userDrawn="1"/>
            </p:nvCxnSpPr>
            <p:spPr bwMode="auto">
              <a:xfrm rot="5400000" flipH="1">
                <a:off x="1981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4" name="Straight Connector 83"/>
              <p:cNvCxnSpPr/>
              <p:nvPr userDrawn="1"/>
            </p:nvCxnSpPr>
            <p:spPr bwMode="auto">
              <a:xfrm rot="5400000" flipH="1">
                <a:off x="2209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p:cNvCxnSpPr/>
              <p:nvPr userDrawn="1"/>
            </p:nvCxnSpPr>
            <p:spPr bwMode="auto">
              <a:xfrm rot="5400000" flipH="1">
                <a:off x="2438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6" name="Straight Connector 85"/>
              <p:cNvCxnSpPr/>
              <p:nvPr userDrawn="1"/>
            </p:nvCxnSpPr>
            <p:spPr bwMode="auto">
              <a:xfrm rot="5400000" flipH="1">
                <a:off x="4267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7" name="Straight Connector 86"/>
              <p:cNvCxnSpPr/>
              <p:nvPr userDrawn="1"/>
            </p:nvCxnSpPr>
            <p:spPr bwMode="auto">
              <a:xfrm rot="5400000" flipH="1">
                <a:off x="4495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8" name="Straight Connector 87"/>
              <p:cNvCxnSpPr/>
              <p:nvPr userDrawn="1"/>
            </p:nvCxnSpPr>
            <p:spPr bwMode="auto">
              <a:xfrm rot="5400000" flipH="1">
                <a:off x="4724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9" name="Straight Connector 88"/>
              <p:cNvCxnSpPr/>
              <p:nvPr userDrawn="1"/>
            </p:nvCxnSpPr>
            <p:spPr bwMode="auto">
              <a:xfrm rot="5400000" flipH="1">
                <a:off x="65532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userDrawn="1"/>
            </p:nvCxnSpPr>
            <p:spPr bwMode="auto">
              <a:xfrm rot="5400000" flipH="1">
                <a:off x="67818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Connector 90"/>
              <p:cNvCxnSpPr/>
              <p:nvPr userDrawn="1"/>
            </p:nvCxnSpPr>
            <p:spPr bwMode="auto">
              <a:xfrm rot="5400000" flipH="1">
                <a:off x="7010400"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p:nvPr userDrawn="1"/>
            </p:nvCxnSpPr>
            <p:spPr bwMode="auto">
              <a:xfrm rot="5400000" flipH="1">
                <a:off x="8839132" y="5219700"/>
                <a:ext cx="15240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2" name="Group 61"/>
            <p:cNvGrpSpPr/>
            <p:nvPr userDrawn="1"/>
          </p:nvGrpSpPr>
          <p:grpSpPr>
            <a:xfrm>
              <a:off x="-109730" y="237744"/>
              <a:ext cx="91440" cy="4664456"/>
              <a:chOff x="-109730" y="237744"/>
              <a:chExt cx="91440" cy="4664456"/>
            </a:xfrm>
          </p:grpSpPr>
          <p:cxnSp>
            <p:nvCxnSpPr>
              <p:cNvPr id="73" name="Straight Connector 72"/>
              <p:cNvCxnSpPr/>
              <p:nvPr userDrawn="1"/>
            </p:nvCxnSpPr>
            <p:spPr bwMode="auto">
              <a:xfrm flipH="1">
                <a:off x="-109730" y="65379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4" name="Straight Connector 73"/>
              <p:cNvCxnSpPr/>
              <p:nvPr userDrawn="1"/>
            </p:nvCxnSpPr>
            <p:spPr bwMode="auto">
              <a:xfrm flipH="1">
                <a:off x="-109730" y="128930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5" name="Straight Connector 74"/>
              <p:cNvCxnSpPr/>
              <p:nvPr userDrawn="1"/>
            </p:nvCxnSpPr>
            <p:spPr bwMode="auto">
              <a:xfrm flipH="1">
                <a:off x="-109730" y="192938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Connector 75"/>
              <p:cNvCxnSpPr/>
              <p:nvPr userDrawn="1"/>
            </p:nvCxnSpPr>
            <p:spPr bwMode="auto">
              <a:xfrm flipH="1">
                <a:off x="-109730" y="257099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7" name="Straight Connector 76"/>
              <p:cNvCxnSpPr/>
              <p:nvPr userDrawn="1"/>
            </p:nvCxnSpPr>
            <p:spPr bwMode="auto">
              <a:xfrm flipH="1">
                <a:off x="-109730" y="32095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8" name="Straight Connector 77"/>
              <p:cNvCxnSpPr/>
              <p:nvPr userDrawn="1"/>
            </p:nvCxnSpPr>
            <p:spPr bwMode="auto">
              <a:xfrm flipH="1">
                <a:off x="-109730" y="384962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9" name="Straight Connector 78"/>
              <p:cNvCxnSpPr/>
              <p:nvPr userDrawn="1"/>
            </p:nvCxnSpPr>
            <p:spPr bwMode="auto">
              <a:xfrm flipH="1">
                <a:off x="-109730" y="449427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0" name="Straight Connector 79"/>
              <p:cNvCxnSpPr/>
              <p:nvPr userDrawn="1"/>
            </p:nvCxnSpPr>
            <p:spPr bwMode="auto">
              <a:xfrm flipH="1">
                <a:off x="-109730" y="23774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81" name="Straight Connector 80"/>
              <p:cNvCxnSpPr/>
              <p:nvPr userDrawn="1"/>
            </p:nvCxnSpPr>
            <p:spPr bwMode="auto">
              <a:xfrm flipH="1">
                <a:off x="-109730" y="4902200"/>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nvGrpSpPr>
            <p:cNvPr id="63" name="Group 62"/>
            <p:cNvGrpSpPr/>
            <p:nvPr userDrawn="1"/>
          </p:nvGrpSpPr>
          <p:grpSpPr>
            <a:xfrm>
              <a:off x="9163050" y="237744"/>
              <a:ext cx="91440" cy="4663440"/>
              <a:chOff x="-109730" y="231394"/>
              <a:chExt cx="91440" cy="4663440"/>
            </a:xfrm>
          </p:grpSpPr>
          <p:cxnSp>
            <p:nvCxnSpPr>
              <p:cNvPr id="64" name="Straight Connector 63"/>
              <p:cNvCxnSpPr/>
              <p:nvPr userDrawn="1"/>
            </p:nvCxnSpPr>
            <p:spPr bwMode="auto">
              <a:xfrm flipH="1">
                <a:off x="-109730" y="64744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5" name="Straight Connector 64"/>
              <p:cNvCxnSpPr/>
              <p:nvPr userDrawn="1"/>
            </p:nvCxnSpPr>
            <p:spPr bwMode="auto">
              <a:xfrm flipH="1">
                <a:off x="-109730" y="128295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6" name="Straight Connector 65"/>
              <p:cNvCxnSpPr/>
              <p:nvPr userDrawn="1"/>
            </p:nvCxnSpPr>
            <p:spPr bwMode="auto">
              <a:xfrm flipH="1">
                <a:off x="-109730" y="19230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p:cNvCxnSpPr/>
              <p:nvPr userDrawn="1"/>
            </p:nvCxnSpPr>
            <p:spPr bwMode="auto">
              <a:xfrm flipH="1">
                <a:off x="-109730" y="256311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p:cNvCxnSpPr/>
              <p:nvPr userDrawn="1"/>
            </p:nvCxnSpPr>
            <p:spPr bwMode="auto">
              <a:xfrm flipH="1">
                <a:off x="-109730" y="32031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Connector 68"/>
              <p:cNvCxnSpPr/>
              <p:nvPr userDrawn="1"/>
            </p:nvCxnSpPr>
            <p:spPr bwMode="auto">
              <a:xfrm flipH="1">
                <a:off x="-109730" y="384327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0" name="Straight Connector 69"/>
              <p:cNvCxnSpPr/>
              <p:nvPr userDrawn="1"/>
            </p:nvCxnSpPr>
            <p:spPr bwMode="auto">
              <a:xfrm flipH="1">
                <a:off x="-109730" y="4487926"/>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1" name="Straight Connector 70"/>
              <p:cNvCxnSpPr/>
              <p:nvPr userDrawn="1"/>
            </p:nvCxnSpPr>
            <p:spPr bwMode="auto">
              <a:xfrm flipH="1">
                <a:off x="-109730" y="23139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2" name="Straight Connector 71"/>
              <p:cNvCxnSpPr/>
              <p:nvPr userDrawn="1"/>
            </p:nvCxnSpPr>
            <p:spPr bwMode="auto">
              <a:xfrm flipH="1">
                <a:off x="-109730" y="4894834"/>
                <a:ext cx="91440" cy="0"/>
              </a:xfrm>
              <a:prstGeom prst="line">
                <a:avLst/>
              </a:prstGeom>
              <a:ln>
                <a:solidFill>
                  <a:srgbClr val="BEBEBE"/>
                </a:solidFill>
                <a:headEnd type="none" w="med" len="med"/>
                <a:tailEnd type="none" w="med" len="med"/>
              </a:ln>
            </p:spPr>
            <p:style>
              <a:lnRef idx="1">
                <a:schemeClr val="dk1"/>
              </a:lnRef>
              <a:fillRef idx="0">
                <a:schemeClr val="dk1"/>
              </a:fillRef>
              <a:effectRef idx="0">
                <a:schemeClr val="dk1"/>
              </a:effectRef>
              <a:fontRef idx="minor">
                <a:schemeClr val="tx1"/>
              </a:fontRef>
            </p:style>
          </p:cxnSp>
        </p:grpSp>
      </p:grpSp>
    </p:spTree>
    <p:extLst>
      <p:ext uri="{BB962C8B-B14F-4D97-AF65-F5344CB8AC3E}">
        <p14:creationId xmlns:p14="http://schemas.microsoft.com/office/powerpoint/2010/main" val="356749446"/>
      </p:ext>
    </p:extLst>
  </p:cSld>
  <p:clrMap bg1="dk1" tx1="lt1" bg2="dk2" tx2="lt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 id="2147483977" r:id="rId14"/>
    <p:sldLayoutId id="2147483978" r:id="rId15"/>
    <p:sldLayoutId id="2147483979" r:id="rId16"/>
    <p:sldLayoutId id="2147483980" r:id="rId17"/>
    <p:sldLayoutId id="2147483981" r:id="rId18"/>
    <p:sldLayoutId id="2147483982" r:id="rId19"/>
    <p:sldLayoutId id="2147483983" r:id="rId20"/>
    <p:sldLayoutId id="2147483984" r:id="rId21"/>
    <p:sldLayoutId id="2147483985" r:id="rId22"/>
    <p:sldLayoutId id="2147483986" r:id="rId23"/>
    <p:sldLayoutId id="2147483987" r:id="rId24"/>
    <p:sldLayoutId id="2147483988" r:id="rId25"/>
    <p:sldLayoutId id="2147483989" r:id="rId26"/>
    <p:sldLayoutId id="2147483990" r:id="rId27"/>
    <p:sldLayoutId id="2147483991" r:id="rId28"/>
    <p:sldLayoutId id="2147483992" r:id="rId29"/>
    <p:sldLayoutId id="2147483993" r:id="rId30"/>
    <p:sldLayoutId id="2147483994" r:id="rId31"/>
    <p:sldLayoutId id="2147483995" r:id="rId32"/>
    <p:sldLayoutId id="2147483996" r:id="rId33"/>
    <p:sldLayoutId id="2147483997" r:id="rId34"/>
    <p:sldLayoutId id="2147483998" r:id="rId35"/>
    <p:sldLayoutId id="2147483999" r:id="rId36"/>
    <p:sldLayoutId id="2147484000" r:id="rId37"/>
  </p:sldLayoutIdLst>
  <p:hf sldNum="0" hdr="0" dt="0"/>
  <p:txStyles>
    <p:titleStyle>
      <a:lvl1pPr algn="l" rtl="0" eaLnBrk="1" fontAlgn="base" hangingPunct="1">
        <a:lnSpc>
          <a:spcPct val="90000"/>
        </a:lnSpc>
        <a:spcBef>
          <a:spcPct val="0"/>
        </a:spcBef>
        <a:spcAft>
          <a:spcPct val="0"/>
        </a:spcAft>
        <a:defRPr sz="2400" b="0" i="0">
          <a:solidFill>
            <a:schemeClr val="bg1"/>
          </a:solidFill>
          <a:latin typeface="IBM Plex Sans" panose="020B0503050000000000" pitchFamily="34" charset="77"/>
          <a:ea typeface="Arial Regular" charset="0"/>
          <a:cs typeface="Arial Regular" charset="0"/>
        </a:defRPr>
      </a:lvl1pPr>
      <a:lvl2pPr algn="l" rtl="0" eaLnBrk="1" fontAlgn="base" hangingPunct="1">
        <a:lnSpc>
          <a:spcPct val="90000"/>
        </a:lnSpc>
        <a:spcBef>
          <a:spcPct val="0"/>
        </a:spcBef>
        <a:spcAft>
          <a:spcPct val="0"/>
        </a:spcAft>
        <a:defRPr sz="2220">
          <a:solidFill>
            <a:srgbClr val="191919"/>
          </a:solidFill>
          <a:latin typeface="HelvNeue Light for IBM" pitchFamily="34" charset="0"/>
        </a:defRPr>
      </a:lvl2pPr>
      <a:lvl3pPr algn="l" rtl="0" eaLnBrk="1" fontAlgn="base" hangingPunct="1">
        <a:lnSpc>
          <a:spcPct val="90000"/>
        </a:lnSpc>
        <a:spcBef>
          <a:spcPct val="0"/>
        </a:spcBef>
        <a:spcAft>
          <a:spcPct val="0"/>
        </a:spcAft>
        <a:defRPr sz="2220">
          <a:solidFill>
            <a:srgbClr val="191919"/>
          </a:solidFill>
          <a:latin typeface="HelvNeue Light for IBM" pitchFamily="34" charset="0"/>
        </a:defRPr>
      </a:lvl3pPr>
      <a:lvl4pPr algn="l" rtl="0" eaLnBrk="1" fontAlgn="base" hangingPunct="1">
        <a:lnSpc>
          <a:spcPct val="90000"/>
        </a:lnSpc>
        <a:spcBef>
          <a:spcPct val="0"/>
        </a:spcBef>
        <a:spcAft>
          <a:spcPct val="0"/>
        </a:spcAft>
        <a:defRPr sz="2220">
          <a:solidFill>
            <a:srgbClr val="191919"/>
          </a:solidFill>
          <a:latin typeface="HelvNeue Light for IBM" pitchFamily="34" charset="0"/>
        </a:defRPr>
      </a:lvl4pPr>
      <a:lvl5pPr algn="l" rtl="0" eaLnBrk="1" fontAlgn="base" hangingPunct="1">
        <a:lnSpc>
          <a:spcPct val="90000"/>
        </a:lnSpc>
        <a:spcBef>
          <a:spcPct val="0"/>
        </a:spcBef>
        <a:spcAft>
          <a:spcPct val="0"/>
        </a:spcAft>
        <a:defRPr sz="2220">
          <a:solidFill>
            <a:srgbClr val="191919"/>
          </a:solidFill>
          <a:latin typeface="HelvNeue Light for IBM" pitchFamily="34" charset="0"/>
        </a:defRPr>
      </a:lvl5pPr>
      <a:lvl6pPr marL="362564" algn="l" rtl="0" eaLnBrk="1" fontAlgn="base" hangingPunct="1">
        <a:lnSpc>
          <a:spcPct val="90000"/>
        </a:lnSpc>
        <a:spcBef>
          <a:spcPct val="0"/>
        </a:spcBef>
        <a:spcAft>
          <a:spcPct val="0"/>
        </a:spcAft>
        <a:defRPr sz="2220">
          <a:solidFill>
            <a:srgbClr val="191919"/>
          </a:solidFill>
          <a:latin typeface="HelvNeue Light for IBM" pitchFamily="34" charset="0"/>
        </a:defRPr>
      </a:lvl6pPr>
      <a:lvl7pPr marL="725130" algn="l" rtl="0" eaLnBrk="1" fontAlgn="base" hangingPunct="1">
        <a:lnSpc>
          <a:spcPct val="90000"/>
        </a:lnSpc>
        <a:spcBef>
          <a:spcPct val="0"/>
        </a:spcBef>
        <a:spcAft>
          <a:spcPct val="0"/>
        </a:spcAft>
        <a:defRPr sz="2220">
          <a:solidFill>
            <a:srgbClr val="191919"/>
          </a:solidFill>
          <a:latin typeface="HelvNeue Light for IBM" pitchFamily="34" charset="0"/>
        </a:defRPr>
      </a:lvl7pPr>
      <a:lvl8pPr marL="1087693" algn="l" rtl="0" eaLnBrk="1" fontAlgn="base" hangingPunct="1">
        <a:lnSpc>
          <a:spcPct val="90000"/>
        </a:lnSpc>
        <a:spcBef>
          <a:spcPct val="0"/>
        </a:spcBef>
        <a:spcAft>
          <a:spcPct val="0"/>
        </a:spcAft>
        <a:defRPr sz="2220">
          <a:solidFill>
            <a:srgbClr val="191919"/>
          </a:solidFill>
          <a:latin typeface="HelvNeue Light for IBM" pitchFamily="34" charset="0"/>
        </a:defRPr>
      </a:lvl8pPr>
      <a:lvl9pPr marL="1450258" algn="l" rtl="0" eaLnBrk="1" fontAlgn="base" hangingPunct="1">
        <a:lnSpc>
          <a:spcPct val="90000"/>
        </a:lnSpc>
        <a:spcBef>
          <a:spcPct val="0"/>
        </a:spcBef>
        <a:spcAft>
          <a:spcPct val="0"/>
        </a:spcAft>
        <a:defRPr sz="2220">
          <a:solidFill>
            <a:srgbClr val="191919"/>
          </a:solidFill>
          <a:latin typeface="HelvNeue Light for IBM" pitchFamily="34" charset="0"/>
        </a:defRPr>
      </a:lvl9pPr>
    </p:titleStyle>
    <p:bodyStyle>
      <a:lvl1pPr marL="0" indent="0" algn="l" rtl="0" eaLnBrk="1" fontAlgn="base" hangingPunct="1">
        <a:lnSpc>
          <a:spcPct val="100000"/>
        </a:lnSpc>
        <a:spcBef>
          <a:spcPts val="1100"/>
        </a:spcBef>
        <a:spcAft>
          <a:spcPct val="0"/>
        </a:spcAft>
        <a:buClr>
          <a:srgbClr val="6D6E70"/>
        </a:buClr>
        <a:buSzPct val="90000"/>
        <a:buFont typeface="Wingdings" pitchFamily="2" charset="2"/>
        <a:buNone/>
        <a:defRPr sz="1400" b="0" i="0">
          <a:solidFill>
            <a:schemeClr val="bg1"/>
          </a:solidFill>
          <a:latin typeface="IBM Plex Sans" panose="020B0503050000000000" pitchFamily="34" charset="77"/>
          <a:ea typeface="Arial Regular" charset="0"/>
          <a:cs typeface="Arial Regular" charset="0"/>
        </a:defRPr>
      </a:lvl1pPr>
      <a:lvl2pPr marL="171450" indent="-171450" algn="l" rtl="0" eaLnBrk="1" fontAlgn="base" hangingPunct="1">
        <a:lnSpc>
          <a:spcPct val="100000"/>
        </a:lnSpc>
        <a:spcBef>
          <a:spcPts val="1100"/>
        </a:spcBef>
        <a:spcAft>
          <a:spcPct val="0"/>
        </a:spcAft>
        <a:buClr>
          <a:schemeClr val="bg1"/>
        </a:buClr>
        <a:buSzPct val="100000"/>
        <a:buFont typeface=".AppleSystemUIFont" charset="-120"/>
        <a:buChar char="–"/>
        <a:tabLst/>
        <a:defRPr sz="1400" b="0" i="0">
          <a:solidFill>
            <a:schemeClr val="bg1"/>
          </a:solidFill>
          <a:latin typeface="IBM Plex Sans" panose="020B0503050000000000" pitchFamily="34" charset="77"/>
          <a:ea typeface="Arial Regular" charset="0"/>
          <a:cs typeface="Arial Regular" charset="0"/>
        </a:defRPr>
      </a:lvl2pPr>
      <a:lvl3pPr marL="342900" indent="-141288" algn="l" rtl="0" eaLnBrk="1" fontAlgn="base" hangingPunct="1">
        <a:lnSpc>
          <a:spcPct val="100000"/>
        </a:lnSpc>
        <a:spcBef>
          <a:spcPts val="1100"/>
        </a:spcBef>
        <a:spcAft>
          <a:spcPct val="0"/>
        </a:spcAft>
        <a:buClr>
          <a:schemeClr val="bg1"/>
        </a:buClr>
        <a:buSzPct val="100000"/>
        <a:buFont typeface="Arial" panose="020B0604020202020204" pitchFamily="34" charset="0"/>
        <a:buChar char="•"/>
        <a:tabLst/>
        <a:defRPr sz="1400" b="0" i="0">
          <a:solidFill>
            <a:schemeClr val="bg1"/>
          </a:solidFill>
          <a:latin typeface="IBM Plex Sans" panose="020B0503050000000000" pitchFamily="34" charset="77"/>
          <a:ea typeface="Arial Regular" charset="0"/>
          <a:cs typeface="Arial Regular" charset="0"/>
        </a:defRPr>
      </a:lvl3pPr>
      <a:lvl4pPr marL="628650" indent="-193675" algn="l" rtl="0" eaLnBrk="1" fontAlgn="base" hangingPunct="1">
        <a:lnSpc>
          <a:spcPct val="100000"/>
        </a:lnSpc>
        <a:spcBef>
          <a:spcPts val="1100"/>
        </a:spcBef>
        <a:spcAft>
          <a:spcPct val="0"/>
        </a:spcAft>
        <a:buClr>
          <a:schemeClr val="bg1"/>
        </a:buClr>
        <a:buSzPct val="100000"/>
        <a:buFont typeface=".AppleSystemUIFont" charset="-120"/>
        <a:buChar char="–"/>
        <a:tabLst/>
        <a:defRPr sz="1400" b="0" i="0" baseline="0">
          <a:solidFill>
            <a:schemeClr val="bg1"/>
          </a:solidFill>
          <a:latin typeface="IBM Plex Sans" panose="020B0503050000000000" pitchFamily="34" charset="77"/>
          <a:ea typeface="Arial Regular" charset="0"/>
          <a:cs typeface="Arial Regular" charset="0"/>
        </a:defRPr>
      </a:lvl4pPr>
      <a:lvl5pPr marL="803275" indent="-171450" algn="l" rtl="0" eaLnBrk="1" fontAlgn="base" hangingPunct="1">
        <a:lnSpc>
          <a:spcPct val="100000"/>
        </a:lnSpc>
        <a:spcBef>
          <a:spcPts val="1100"/>
        </a:spcBef>
        <a:spcAft>
          <a:spcPct val="0"/>
        </a:spcAft>
        <a:buClr>
          <a:schemeClr val="bg1"/>
        </a:buClr>
        <a:buFont typeface=".AppleSystemUIFont" charset="-120"/>
        <a:buChar char="»"/>
        <a:tabLst/>
        <a:defRPr sz="1400" b="0" i="0">
          <a:solidFill>
            <a:schemeClr val="bg1"/>
          </a:solidFill>
          <a:latin typeface="IBM Plex Sans" panose="020B0503050000000000" pitchFamily="34" charset="77"/>
          <a:ea typeface="Arial Regular" charset="0"/>
          <a:cs typeface="Arial Regular" charset="0"/>
        </a:defRPr>
      </a:lvl5pPr>
      <a:lvl6pPr marL="1583701" indent="-129668" algn="l" rtl="0" eaLnBrk="1" fontAlgn="base" hangingPunct="1">
        <a:spcBef>
          <a:spcPct val="20000"/>
        </a:spcBef>
        <a:spcAft>
          <a:spcPct val="0"/>
        </a:spcAft>
        <a:buClr>
          <a:schemeClr val="bg1"/>
        </a:buClr>
        <a:buChar char="»"/>
        <a:defRPr sz="1269">
          <a:solidFill>
            <a:schemeClr val="bg1"/>
          </a:solidFill>
          <a:latin typeface="Arial" charset="0"/>
        </a:defRPr>
      </a:lvl6pPr>
      <a:lvl7pPr marL="1946266" indent="-129668" algn="l" rtl="0" eaLnBrk="1" fontAlgn="base" hangingPunct="1">
        <a:spcBef>
          <a:spcPct val="20000"/>
        </a:spcBef>
        <a:spcAft>
          <a:spcPct val="0"/>
        </a:spcAft>
        <a:buClr>
          <a:schemeClr val="bg1"/>
        </a:buClr>
        <a:buChar char="»"/>
        <a:defRPr sz="1269">
          <a:solidFill>
            <a:schemeClr val="bg1"/>
          </a:solidFill>
          <a:latin typeface="Arial" charset="0"/>
        </a:defRPr>
      </a:lvl7pPr>
      <a:lvl8pPr marL="2308831" indent="-129668" algn="l" rtl="0" eaLnBrk="1" fontAlgn="base" hangingPunct="1">
        <a:spcBef>
          <a:spcPct val="20000"/>
        </a:spcBef>
        <a:spcAft>
          <a:spcPct val="0"/>
        </a:spcAft>
        <a:buClr>
          <a:schemeClr val="bg1"/>
        </a:buClr>
        <a:buChar char="»"/>
        <a:defRPr sz="1269">
          <a:solidFill>
            <a:schemeClr val="bg1"/>
          </a:solidFill>
          <a:latin typeface="Arial" charset="0"/>
        </a:defRPr>
      </a:lvl8pPr>
      <a:lvl9pPr marL="2671396" indent="-129668" algn="l" rtl="0" eaLnBrk="1" fontAlgn="base" hangingPunct="1">
        <a:spcBef>
          <a:spcPct val="20000"/>
        </a:spcBef>
        <a:spcAft>
          <a:spcPct val="0"/>
        </a:spcAft>
        <a:buClr>
          <a:schemeClr val="bg1"/>
        </a:buClr>
        <a:buChar char="»"/>
        <a:defRPr sz="1269">
          <a:solidFill>
            <a:schemeClr val="bg1"/>
          </a:solidFill>
          <a:latin typeface="Arial" charset="0"/>
        </a:defRPr>
      </a:lvl9pPr>
    </p:bodyStyle>
    <p:otherStyle>
      <a:defPPr>
        <a:defRPr lang="en-US"/>
      </a:defPPr>
      <a:lvl1pPr marL="0" algn="l" defTabSz="725130" rtl="0" eaLnBrk="1" latinLnBrk="0" hangingPunct="1">
        <a:defRPr sz="1428" kern="1200">
          <a:solidFill>
            <a:schemeClr val="tx1"/>
          </a:solidFill>
          <a:latin typeface="+mn-lt"/>
          <a:ea typeface="+mn-ea"/>
          <a:cs typeface="+mn-cs"/>
        </a:defRPr>
      </a:lvl1pPr>
      <a:lvl2pPr marL="362564" algn="l" defTabSz="725130" rtl="0" eaLnBrk="1" latinLnBrk="0" hangingPunct="1">
        <a:defRPr sz="1428" kern="1200">
          <a:solidFill>
            <a:schemeClr val="tx1"/>
          </a:solidFill>
          <a:latin typeface="+mn-lt"/>
          <a:ea typeface="+mn-ea"/>
          <a:cs typeface="+mn-cs"/>
        </a:defRPr>
      </a:lvl2pPr>
      <a:lvl3pPr marL="725130" algn="l" defTabSz="725130" rtl="0" eaLnBrk="1" latinLnBrk="0" hangingPunct="1">
        <a:defRPr sz="1428" kern="1200">
          <a:solidFill>
            <a:schemeClr val="tx1"/>
          </a:solidFill>
          <a:latin typeface="+mn-lt"/>
          <a:ea typeface="+mn-ea"/>
          <a:cs typeface="+mn-cs"/>
        </a:defRPr>
      </a:lvl3pPr>
      <a:lvl4pPr marL="1087693" algn="l" defTabSz="725130" rtl="0" eaLnBrk="1" latinLnBrk="0" hangingPunct="1">
        <a:defRPr sz="1428" kern="1200">
          <a:solidFill>
            <a:schemeClr val="tx1"/>
          </a:solidFill>
          <a:latin typeface="+mn-lt"/>
          <a:ea typeface="+mn-ea"/>
          <a:cs typeface="+mn-cs"/>
        </a:defRPr>
      </a:lvl4pPr>
      <a:lvl5pPr marL="1450258" algn="l" defTabSz="725130" rtl="0" eaLnBrk="1" latinLnBrk="0" hangingPunct="1">
        <a:defRPr sz="1428" kern="1200">
          <a:solidFill>
            <a:schemeClr val="tx1"/>
          </a:solidFill>
          <a:latin typeface="+mn-lt"/>
          <a:ea typeface="+mn-ea"/>
          <a:cs typeface="+mn-cs"/>
        </a:defRPr>
      </a:lvl5pPr>
      <a:lvl6pPr marL="1812823" algn="l" defTabSz="725130" rtl="0" eaLnBrk="1" latinLnBrk="0" hangingPunct="1">
        <a:defRPr sz="1428" kern="1200">
          <a:solidFill>
            <a:schemeClr val="tx1"/>
          </a:solidFill>
          <a:latin typeface="+mn-lt"/>
          <a:ea typeface="+mn-ea"/>
          <a:cs typeface="+mn-cs"/>
        </a:defRPr>
      </a:lvl6pPr>
      <a:lvl7pPr marL="2175387" algn="l" defTabSz="725130" rtl="0" eaLnBrk="1" latinLnBrk="0" hangingPunct="1">
        <a:defRPr sz="1428" kern="1200">
          <a:solidFill>
            <a:schemeClr val="tx1"/>
          </a:solidFill>
          <a:latin typeface="+mn-lt"/>
          <a:ea typeface="+mn-ea"/>
          <a:cs typeface="+mn-cs"/>
        </a:defRPr>
      </a:lvl7pPr>
      <a:lvl8pPr marL="2537951" algn="l" defTabSz="725130" rtl="0" eaLnBrk="1" latinLnBrk="0" hangingPunct="1">
        <a:defRPr sz="1428" kern="1200">
          <a:solidFill>
            <a:schemeClr val="tx1"/>
          </a:solidFill>
          <a:latin typeface="+mn-lt"/>
          <a:ea typeface="+mn-ea"/>
          <a:cs typeface="+mn-cs"/>
        </a:defRPr>
      </a:lvl8pPr>
      <a:lvl9pPr marL="2900516" algn="l" defTabSz="725130" rtl="0" eaLnBrk="1" latinLnBrk="0" hangingPunct="1">
        <a:defRPr sz="142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p15:clr>
            <a:srgbClr val="F26B43"/>
          </p15:clr>
        </p15:guide>
        <p15:guide id="2" pos="144">
          <p15:clr>
            <a:srgbClr val="F26B43"/>
          </p15:clr>
        </p15:guide>
        <p15:guide id="3" pos="5616">
          <p15:clr>
            <a:srgbClr val="F26B43"/>
          </p15:clr>
        </p15:guide>
        <p15:guide id="4" orient="horz" pos="2832">
          <p15:clr>
            <a:srgbClr val="F26B43"/>
          </p15:clr>
        </p15:guide>
        <p15:guide id="5" orient="horz" pos="3088">
          <p15:clr>
            <a:srgbClr val="F26B43"/>
          </p15:clr>
        </p15:guide>
        <p15:guide id="6" pos="2880">
          <p15:clr>
            <a:srgbClr val="F26B43"/>
          </p15:clr>
        </p15:guide>
        <p15:guide id="7" pos="2736">
          <p15:clr>
            <a:srgbClr val="F26B43"/>
          </p15:clr>
        </p15:guide>
        <p15:guide id="8" pos="1440">
          <p15:clr>
            <a:srgbClr val="F26B43"/>
          </p15:clr>
        </p15:guide>
        <p15:guide id="9" pos="3024">
          <p15:clr>
            <a:srgbClr val="F26B43"/>
          </p15:clr>
        </p15:guide>
        <p15:guide id="10" pos="1296">
          <p15:clr>
            <a:srgbClr val="F26B43"/>
          </p15:clr>
        </p15:guide>
        <p15:guide id="11" pos="1584">
          <p15:clr>
            <a:srgbClr val="F26B43"/>
          </p15:clr>
        </p15:guide>
        <p15:guide id="12" pos="4320">
          <p15:clr>
            <a:srgbClr val="F26B43"/>
          </p15:clr>
        </p15:guide>
        <p15:guide id="13" pos="4176">
          <p15:clr>
            <a:srgbClr val="F26B43"/>
          </p15:clr>
        </p15:guide>
        <p15:guide id="14" pos="4464">
          <p15:clr>
            <a:srgbClr val="F26B43"/>
          </p15:clr>
        </p15:guide>
        <p15:guide id="15" orient="horz" pos="412">
          <p15:clr>
            <a:srgbClr val="F26B43"/>
          </p15:clr>
        </p15:guide>
        <p15:guide id="17" orient="horz" pos="812">
          <p15:clr>
            <a:srgbClr val="F26B43"/>
          </p15:clr>
        </p15:guide>
        <p15:guide id="18" orient="horz" pos="1620">
          <p15:clr>
            <a:srgbClr val="F26B43"/>
          </p15:clr>
        </p15:guide>
        <p15:guide id="19" orient="horz" pos="1216">
          <p15:clr>
            <a:srgbClr val="F26B43"/>
          </p15:clr>
        </p15:guide>
        <p15:guide id="20" orient="horz" pos="2022">
          <p15:clr>
            <a:srgbClr val="F26B43"/>
          </p15:clr>
        </p15:guide>
        <p15:guide id="21" orient="horz" pos="242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BEB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92025"/>
            <a:ext cx="4114800" cy="4491101"/>
          </a:xfrm>
          <a:prstGeom prst="rect">
            <a:avLst/>
          </a:prstGeom>
        </p:spPr>
        <p:txBody>
          <a:bodyPr vert="horz" lIns="0" tIns="0" rIns="0" bIns="0" rtlCol="0" anchor="t" anchorCtr="0">
            <a:noAutofit/>
          </a:bodyPr>
          <a:lstStyle/>
          <a:p>
            <a:r>
              <a:rPr lang="en-US" noProof="0"/>
              <a:t>Click to edit Master title style</a:t>
            </a:r>
            <a:endParaRPr lang="en-US" noProof="0" dirty="0"/>
          </a:p>
        </p:txBody>
      </p:sp>
      <p:sp>
        <p:nvSpPr>
          <p:cNvPr id="3" name="Text Placeholder 2"/>
          <p:cNvSpPr>
            <a:spLocks noGrp="1"/>
          </p:cNvSpPr>
          <p:nvPr>
            <p:ph type="body" idx="1"/>
          </p:nvPr>
        </p:nvSpPr>
        <p:spPr>
          <a:xfrm>
            <a:off x="4800600" y="163450"/>
            <a:ext cx="4114800" cy="4500245"/>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p:txBody>
      </p:sp>
      <p:sp>
        <p:nvSpPr>
          <p:cNvPr id="7" name="Slide Number Placeholder 6"/>
          <p:cNvSpPr>
            <a:spLocks noGrp="1"/>
          </p:cNvSpPr>
          <p:nvPr>
            <p:ph type="sldNum" sz="quarter" idx="4"/>
          </p:nvPr>
        </p:nvSpPr>
        <p:spPr>
          <a:xfrm>
            <a:off x="6858000" y="5143500"/>
            <a:ext cx="2057400" cy="137160"/>
          </a:xfrm>
          <a:prstGeom prst="rect">
            <a:avLst/>
          </a:prstGeom>
        </p:spPr>
        <p:txBody>
          <a:bodyPr vert="horz" lIns="0" tIns="0" rIns="0" bIns="0" rtlCol="0" anchor="ctr"/>
          <a:lstStyle>
            <a:lvl1pPr algn="r">
              <a:defRPr sz="600" baseline="0">
                <a:solidFill>
                  <a:schemeClr val="tx1"/>
                </a:solidFill>
                <a:latin typeface="+mn-lt"/>
                <a:ea typeface="Arial" charset="0"/>
                <a:cs typeface="Arial" charset="0"/>
              </a:defRPr>
            </a:lvl1pPr>
          </a:lstStyle>
          <a:p>
            <a:fld id="{3FD999D4-B456-9943-89B7-30D56181CE18}" type="slidenum">
              <a:rPr lang="en-US" smtClean="0">
                <a:solidFill>
                  <a:srgbClr val="000000"/>
                </a:solidFill>
              </a:rPr>
              <a:pPr/>
              <a:t>‹N°›</a:t>
            </a:fld>
            <a:endParaRPr lang="en-US">
              <a:solidFill>
                <a:srgbClr val="000000"/>
              </a:solidFill>
            </a:endParaRPr>
          </a:p>
        </p:txBody>
      </p:sp>
      <p:sp>
        <p:nvSpPr>
          <p:cNvPr id="9" name="Footer Placeholder 8"/>
          <p:cNvSpPr>
            <a:spLocks noGrp="1"/>
          </p:cNvSpPr>
          <p:nvPr>
            <p:ph type="ftr" sz="quarter" idx="3"/>
          </p:nvPr>
        </p:nvSpPr>
        <p:spPr>
          <a:xfrm>
            <a:off x="228600" y="5143500"/>
            <a:ext cx="6400800" cy="137160"/>
          </a:xfrm>
          <a:prstGeom prst="rect">
            <a:avLst/>
          </a:prstGeom>
        </p:spPr>
        <p:txBody>
          <a:bodyPr vert="horz" lIns="0" tIns="0" rIns="0" bIns="0" rtlCol="0" anchor="ctr"/>
          <a:lstStyle>
            <a:lvl1pPr algn="l">
              <a:defRPr sz="600" baseline="0">
                <a:solidFill>
                  <a:schemeClr val="tx1"/>
                </a:solidFill>
                <a:latin typeface="+mn-lt"/>
                <a:ea typeface="Arial" charset="0"/>
                <a:cs typeface="Arial" charset="0"/>
              </a:defRPr>
            </a:lvl1pPr>
          </a:lstStyle>
          <a:p>
            <a:r>
              <a:rPr lang="en-US">
                <a:solidFill>
                  <a:srgbClr val="000000"/>
                </a:solidFill>
              </a:rPr>
              <a:t>Think 2018 / DOC ID / Month XX, 2018 / © 2018 IBM Corporation</a:t>
            </a:r>
          </a:p>
        </p:txBody>
      </p:sp>
    </p:spTree>
    <p:extLst>
      <p:ext uri="{BB962C8B-B14F-4D97-AF65-F5344CB8AC3E}">
        <p14:creationId xmlns:p14="http://schemas.microsoft.com/office/powerpoint/2010/main" val="1887165562"/>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 id="2147484063" r:id="rId42"/>
    <p:sldLayoutId id="2147484064" r:id="rId43"/>
    <p:sldLayoutId id="2147484065" r:id="rId44"/>
    <p:sldLayoutId id="2147484066" r:id="rId45"/>
    <p:sldLayoutId id="2147484067" r:id="rId46"/>
    <p:sldLayoutId id="2147484068" r:id="rId47"/>
    <p:sldLayoutId id="2147484070" r:id="rId48"/>
    <p:sldLayoutId id="2147484072" r:id="rId49"/>
    <p:sldLayoutId id="2147484073" r:id="rId50"/>
    <p:sldLayoutId id="2147484074" r:id="rId51"/>
    <p:sldLayoutId id="2147484075" r:id="rId52"/>
  </p:sldLayoutIdLst>
  <p:hf sldNum="0" hdr="0" ftr="0" dt="0"/>
  <p:txStyles>
    <p:titleStyle>
      <a:lvl1pPr algn="l" defTabSz="457189" rtl="0" eaLnBrk="1" latinLnBrk="0" hangingPunct="1">
        <a:lnSpc>
          <a:spcPct val="90000"/>
        </a:lnSpc>
        <a:spcBef>
          <a:spcPct val="0"/>
        </a:spcBef>
        <a:buNone/>
        <a:defRPr sz="3200" kern="1200">
          <a:solidFill>
            <a:schemeClr val="tx1"/>
          </a:solidFill>
          <a:latin typeface="+mj-lt"/>
          <a:ea typeface="Arial" charset="0"/>
          <a:cs typeface="Arial" charset="0"/>
        </a:defRPr>
      </a:lvl1pPr>
    </p:titleStyle>
    <p:bodyStyle>
      <a:lvl1pPr marL="0" indent="0" algn="l" defTabSz="457189" rtl="0" eaLnBrk="1" latinLnBrk="0" hangingPunct="1">
        <a:lnSpc>
          <a:spcPct val="100000"/>
        </a:lnSpc>
        <a:spcBef>
          <a:spcPts val="1200"/>
        </a:spcBef>
        <a:spcAft>
          <a:spcPts val="1200"/>
        </a:spcAft>
        <a:buFont typeface="Arial"/>
        <a:buNone/>
        <a:defRPr sz="2400" kern="1200">
          <a:solidFill>
            <a:schemeClr val="tx1"/>
          </a:solidFill>
          <a:latin typeface="+mn-lt"/>
          <a:ea typeface="Arial" charset="0"/>
          <a:cs typeface="Arial" charset="0"/>
        </a:defRPr>
      </a:lvl1pPr>
      <a:lvl2pPr marL="228594" indent="-228594" algn="l" defTabSz="457189" rtl="0" eaLnBrk="1" latinLnBrk="0" hangingPunct="1">
        <a:lnSpc>
          <a:spcPct val="100000"/>
        </a:lnSpc>
        <a:spcBef>
          <a:spcPts val="600"/>
        </a:spcBef>
        <a:spcAft>
          <a:spcPts val="1200"/>
        </a:spcAft>
        <a:buFont typeface="Arial"/>
        <a:buChar char="–"/>
        <a:tabLst/>
        <a:defRPr sz="2400" kern="1200">
          <a:solidFill>
            <a:schemeClr val="tx1"/>
          </a:solidFill>
          <a:latin typeface="+mn-lt"/>
          <a:ea typeface="Arial" charset="0"/>
          <a:cs typeface="Arial" charset="0"/>
        </a:defRPr>
      </a:lvl2pPr>
      <a:lvl3pPr marL="514337" indent="-171446" algn="l" defTabSz="457189" rtl="0" eaLnBrk="1" latinLnBrk="0" hangingPunct="1">
        <a:lnSpc>
          <a:spcPct val="100000"/>
        </a:lnSpc>
        <a:spcBef>
          <a:spcPts val="0"/>
        </a:spcBef>
        <a:spcAft>
          <a:spcPts val="1200"/>
        </a:spcAft>
        <a:buFont typeface="Arial"/>
        <a:buChar char="•"/>
        <a:tabLst/>
        <a:defRPr sz="2200" kern="1200">
          <a:solidFill>
            <a:schemeClr val="tx1"/>
          </a:solidFill>
          <a:latin typeface="+mn-lt"/>
          <a:ea typeface="Arial" charset="0"/>
          <a:cs typeface="Arial" charset="0"/>
        </a:defRPr>
      </a:lvl3pPr>
      <a:lvl4pPr marL="800080" indent="-222245" algn="l" defTabSz="457189" rtl="0" eaLnBrk="1" latinLnBrk="0" hangingPunct="1">
        <a:lnSpc>
          <a:spcPct val="100000"/>
        </a:lnSpc>
        <a:spcBef>
          <a:spcPts val="0"/>
        </a:spcBef>
        <a:spcAft>
          <a:spcPts val="1200"/>
        </a:spcAft>
        <a:buFont typeface="Arial"/>
        <a:buChar char="–"/>
        <a:tabLst/>
        <a:defRPr sz="2200" kern="1200">
          <a:solidFill>
            <a:schemeClr val="tx1"/>
          </a:solidFill>
          <a:latin typeface="+mn-lt"/>
          <a:ea typeface="Arial" charset="0"/>
          <a:cs typeface="Arial" charset="0"/>
        </a:defRPr>
      </a:lvl4pPr>
      <a:lvl5pPr marL="803255" indent="-173034" algn="l" defTabSz="457189" rtl="0" eaLnBrk="1" latinLnBrk="0" hangingPunct="1">
        <a:lnSpc>
          <a:spcPct val="100000"/>
        </a:lnSpc>
        <a:spcBef>
          <a:spcPts val="1100"/>
        </a:spcBef>
        <a:spcAft>
          <a:spcPts val="0"/>
        </a:spcAft>
        <a:buFont typeface="Arial"/>
        <a:buChar char="»"/>
        <a:defRPr sz="2400" kern="1200">
          <a:solidFill>
            <a:schemeClr val="bg2"/>
          </a:solidFill>
          <a:latin typeface="+mn-lt"/>
          <a:ea typeface="Arial" charset="0"/>
          <a:cs typeface="Arial"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96">
          <p15:clr>
            <a:srgbClr val="F26B43"/>
          </p15:clr>
        </p15:guide>
        <p15:guide id="2" orient="horz" pos="1619">
          <p15:clr>
            <a:srgbClr val="F26B43"/>
          </p15:clr>
        </p15:guide>
        <p15:guide id="3" orient="horz" pos="1216">
          <p15:clr>
            <a:srgbClr val="F26B43"/>
          </p15:clr>
        </p15:guide>
        <p15:guide id="5" orient="horz" pos="813">
          <p15:clr>
            <a:srgbClr val="F26B43"/>
          </p15:clr>
        </p15:guide>
        <p15:guide id="7" orient="horz" pos="2022">
          <p15:clr>
            <a:srgbClr val="F26B43"/>
          </p15:clr>
        </p15:guide>
        <p15:guide id="8" orient="horz" pos="2426">
          <p15:clr>
            <a:srgbClr val="F26B43"/>
          </p15:clr>
        </p15:guide>
        <p15:guide id="9" orient="horz" pos="2829">
          <p15:clr>
            <a:srgbClr val="F26B43"/>
          </p15:clr>
        </p15:guide>
        <p15:guide id="11" pos="2880">
          <p15:clr>
            <a:srgbClr val="F26B43"/>
          </p15:clr>
        </p15:guide>
        <p15:guide id="13" pos="2736">
          <p15:clr>
            <a:srgbClr val="F26B43"/>
          </p15:clr>
        </p15:guide>
        <p15:guide id="15" pos="1584">
          <p15:clr>
            <a:srgbClr val="F26B43"/>
          </p15:clr>
        </p15:guide>
        <p15:guide id="17" pos="1440">
          <p15:clr>
            <a:srgbClr val="F26B43"/>
          </p15:clr>
        </p15:guide>
        <p15:guide id="20" pos="3024">
          <p15:clr>
            <a:srgbClr val="F26B43"/>
          </p15:clr>
        </p15:guide>
        <p15:guide id="22" pos="4320">
          <p15:clr>
            <a:srgbClr val="F26B43"/>
          </p15:clr>
        </p15:guide>
        <p15:guide id="24" pos="144">
          <p15:clr>
            <a:srgbClr val="F26B43"/>
          </p15:clr>
        </p15:guide>
        <p15:guide id="26" pos="5616">
          <p15:clr>
            <a:srgbClr val="F26B43"/>
          </p15:clr>
        </p15:guide>
        <p15:guide id="27" orient="horz" pos="142">
          <p15:clr>
            <a:srgbClr val="F26B43"/>
          </p15:clr>
        </p15:guide>
        <p15:guide id="31" pos="4176">
          <p15:clr>
            <a:srgbClr val="F26B43"/>
          </p15:clr>
        </p15:guide>
        <p15:guide id="32" pos="4464">
          <p15:clr>
            <a:srgbClr val="F26B43"/>
          </p15:clr>
        </p15:guide>
        <p15:guide id="34" orient="horz" pos="3098">
          <p15:clr>
            <a:srgbClr val="F26B43"/>
          </p15:clr>
        </p15:guide>
        <p15:guide id="35" orient="horz" pos="420">
          <p15:clr>
            <a:srgbClr val="F26B43"/>
          </p15:clr>
        </p15:guide>
        <p15:guide id="36" orient="horz" pos="7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650.xml"/><Relationship Id="rId4" Type="http://schemas.openxmlformats.org/officeDocument/2006/relationships/image" Target="../media/image56.png"/></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96.xml"/><Relationship Id="rId4" Type="http://schemas.openxmlformats.org/officeDocument/2006/relationships/image" Target="../media/image66.tiff"/></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tiff"/><Relationship Id="rId1" Type="http://schemas.openxmlformats.org/officeDocument/2006/relationships/slideLayout" Target="../slideLayouts/slideLayout396.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97.xml"/></Relationships>
</file>

<file path=ppt/slides/_rels/slide13.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image" Target="../media/image70.png"/><Relationship Id="rId1" Type="http://schemas.openxmlformats.org/officeDocument/2006/relationships/slideLayout" Target="../slideLayouts/slideLayout497.xml"/><Relationship Id="rId5" Type="http://schemas.openxmlformats.org/officeDocument/2006/relationships/hyperlink" Target="https://www.ibm.com/support/customer/csol/terms/?id=L-APIG-BMJJBM&amp;lc=en" TargetMode="External"/><Relationship Id="rId4" Type="http://schemas.openxmlformats.org/officeDocument/2006/relationships/hyperlink" Target="https://www.ibm.com/docs/en/ibm-mq/9.3?topic=mq-license-information"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16.xml.rels><?xml version="1.0" encoding="UTF-8" standalone="yes"?>
<Relationships xmlns="http://schemas.openxmlformats.org/package/2006/relationships"><Relationship Id="rId3" Type="http://schemas.openxmlformats.org/officeDocument/2006/relationships/hyperlink" Target="http://ibm-messaging.github.io/mqperf/MQ_for_zOS_V920_Performance.pdf" TargetMode="External"/><Relationship Id="rId2" Type="http://schemas.openxmlformats.org/officeDocument/2006/relationships/image" Target="../media/image72.png"/><Relationship Id="rId1" Type="http://schemas.openxmlformats.org/officeDocument/2006/relationships/slideLayout" Target="../slideLayouts/slideLayout374.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374.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74.xml"/></Relationships>
</file>

<file path=ppt/slides/_rels/slide1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xml"/><Relationship Id="rId1" Type="http://schemas.openxmlformats.org/officeDocument/2006/relationships/slideLayout" Target="../slideLayouts/slideLayout504.xml"/></Relationships>
</file>

<file path=ppt/slides/_rels/slide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mailto:ilmt-saas@ibm.com" TargetMode="External"/><Relationship Id="rId1" Type="http://schemas.openxmlformats.org/officeDocument/2006/relationships/slideLayout" Target="../slideLayouts/slideLayout368.xml"/></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513.xml"/><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59.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xml"/><Relationship Id="rId1" Type="http://schemas.openxmlformats.org/officeDocument/2006/relationships/slideLayout" Target="../slideLayouts/slideLayout35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67.xml"/></Relationships>
</file>

<file path=ppt/slides/_rels/slide3.xml.rels><?xml version="1.0" encoding="UTF-8" standalone="yes"?>
<Relationships xmlns="http://schemas.openxmlformats.org/package/2006/relationships"><Relationship Id="rId2" Type="http://schemas.openxmlformats.org/officeDocument/2006/relationships/hyperlink" Target="mailto:laurent.martin.aspera@fr.ibm.com" TargetMode="External"/><Relationship Id="rId1" Type="http://schemas.openxmlformats.org/officeDocument/2006/relationships/slideLayout" Target="../slideLayouts/slideLayout459.xml"/></Relationships>
</file>

<file path=ppt/slides/_rels/slide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471.xml"/></Relationships>
</file>

<file path=ppt/slides/_rels/slide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643.xml"/></Relationships>
</file>

<file path=ppt/slides/_rels/slide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438.xml"/></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f"/><Relationship Id="rId1" Type="http://schemas.openxmlformats.org/officeDocument/2006/relationships/slideLayout" Target="../slideLayouts/slideLayout560.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559.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5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481890-F069-DB8D-FD19-E66A10CF24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1" y="7"/>
            <a:ext cx="9143999" cy="5143493"/>
          </a:xfrm>
          <a:prstGeom prst="rect">
            <a:avLst/>
          </a:prstGeom>
        </p:spPr>
      </p:pic>
      <p:sp>
        <p:nvSpPr>
          <p:cNvPr id="2" name="Title 1">
            <a:extLst>
              <a:ext uri="{FF2B5EF4-FFF2-40B4-BE49-F238E27FC236}">
                <a16:creationId xmlns:a16="http://schemas.microsoft.com/office/drawing/2014/main" id="{A42114BE-9B01-AE76-78F4-8125B17AB017}"/>
              </a:ext>
            </a:extLst>
          </p:cNvPr>
          <p:cNvSpPr>
            <a:spLocks noGrp="1"/>
          </p:cNvSpPr>
          <p:nvPr>
            <p:ph type="ctrTitle"/>
          </p:nvPr>
        </p:nvSpPr>
        <p:spPr>
          <a:xfrm>
            <a:off x="155064" y="74141"/>
            <a:ext cx="6721471" cy="2789538"/>
          </a:xfrm>
          <a:effectLst>
            <a:outerShdw blurRad="50800" dist="38100" dir="2700000" algn="tl" rotWithShape="0">
              <a:prstClr val="black">
                <a:alpha val="40000"/>
              </a:prstClr>
            </a:outerShdw>
          </a:effectLst>
        </p:spPr>
        <p:txBody>
          <a:bodyPr anchor="t" anchorCtr="0">
            <a:normAutofit/>
          </a:bodyPr>
          <a:lstStyle/>
          <a:p>
            <a:pPr algn="l"/>
            <a:r>
              <a:rPr lang="fr-FR" sz="3900" b="1" dirty="0">
                <a:solidFill>
                  <a:schemeClr val="accent5"/>
                </a:solidFill>
              </a:rPr>
              <a:t>TechXchange</a:t>
            </a:r>
            <a:br>
              <a:rPr lang="fr-FR" sz="3900" b="1" dirty="0">
                <a:solidFill>
                  <a:schemeClr val="accent5"/>
                </a:solidFill>
              </a:rPr>
            </a:br>
            <a:r>
              <a:rPr lang="fr-FR" sz="3900" b="1" dirty="0">
                <a:solidFill>
                  <a:schemeClr val="accent5"/>
                </a:solidFill>
              </a:rPr>
              <a:t>Solutions d’intégration</a:t>
            </a:r>
            <a:br>
              <a:rPr lang="fr-FR" sz="3900" b="1" dirty="0">
                <a:solidFill>
                  <a:schemeClr val="accent5"/>
                </a:solidFill>
              </a:rPr>
            </a:br>
            <a:r>
              <a:rPr lang="fr-FR" sz="3900" b="1" dirty="0">
                <a:solidFill>
                  <a:schemeClr val="accent5"/>
                </a:solidFill>
              </a:rPr>
              <a:t>Echanges avec les Labs sur site</a:t>
            </a:r>
            <a:br>
              <a:rPr lang="fr-FR" sz="3900" b="1" dirty="0">
                <a:solidFill>
                  <a:schemeClr val="accent5"/>
                </a:solidFill>
              </a:rPr>
            </a:br>
            <a:br>
              <a:rPr lang="fr-FR" sz="2100" b="1" dirty="0">
                <a:solidFill>
                  <a:schemeClr val="accent5"/>
                </a:solidFill>
              </a:rPr>
            </a:br>
            <a:r>
              <a:rPr lang="fr-FR" sz="2325" dirty="0">
                <a:solidFill>
                  <a:srgbClr val="FFFFFF"/>
                </a:solidFill>
              </a:rPr>
              <a:t>Jeudi </a:t>
            </a:r>
            <a:r>
              <a:rPr lang="fr-FR" sz="2400" dirty="0">
                <a:solidFill>
                  <a:srgbClr val="FFFFFF"/>
                </a:solidFill>
              </a:rPr>
              <a:t>25 avril 2024 </a:t>
            </a:r>
            <a:br>
              <a:rPr lang="fr-FR" sz="2400" dirty="0">
                <a:solidFill>
                  <a:srgbClr val="FFFFFF"/>
                </a:solidFill>
              </a:rPr>
            </a:br>
            <a:r>
              <a:rPr lang="fr-FR" sz="2325" dirty="0">
                <a:solidFill>
                  <a:srgbClr val="FFFFFF"/>
                </a:solidFill>
              </a:rPr>
              <a:t>9:00-17:00 CET</a:t>
            </a:r>
            <a:endParaRPr lang="fr-FR" sz="3900" dirty="0">
              <a:solidFill>
                <a:srgbClr val="FFFFFF"/>
              </a:solidFill>
            </a:endParaRPr>
          </a:p>
        </p:txBody>
      </p:sp>
      <p:sp>
        <p:nvSpPr>
          <p:cNvPr id="8" name="Title 1">
            <a:extLst>
              <a:ext uri="{FF2B5EF4-FFF2-40B4-BE49-F238E27FC236}">
                <a16:creationId xmlns:a16="http://schemas.microsoft.com/office/drawing/2014/main" id="{C1ECA870-8D03-BFFE-EE22-E3131E73C2EC}"/>
              </a:ext>
            </a:extLst>
          </p:cNvPr>
          <p:cNvSpPr txBox="1">
            <a:spLocks/>
          </p:cNvSpPr>
          <p:nvPr/>
        </p:nvSpPr>
        <p:spPr>
          <a:xfrm>
            <a:off x="188594" y="2359449"/>
            <a:ext cx="2141220" cy="1912619"/>
          </a:xfrm>
          <a:prstGeom prst="rect">
            <a:avLst/>
          </a:prstGeom>
          <a:effectLst>
            <a:outerShdw blurRad="50800" dist="38100" dir="2700000" algn="tl" rotWithShape="0">
              <a:prstClr val="black">
                <a:alpha val="40000"/>
              </a:prstClr>
            </a:outerShdw>
          </a:effectLst>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685800"/>
            <a:endParaRPr lang="fr-FR" sz="2100" dirty="0">
              <a:solidFill>
                <a:srgbClr val="FFFFFF"/>
              </a:solidFill>
              <a:latin typeface="Calibri Light" panose="020F0302020204030204"/>
            </a:endParaRPr>
          </a:p>
        </p:txBody>
      </p:sp>
      <p:sp>
        <p:nvSpPr>
          <p:cNvPr id="11" name="TextBox 10">
            <a:extLst>
              <a:ext uri="{FF2B5EF4-FFF2-40B4-BE49-F238E27FC236}">
                <a16:creationId xmlns:a16="http://schemas.microsoft.com/office/drawing/2014/main" id="{88EE2031-DAA8-026C-6DCF-7E664CDCDE2E}"/>
              </a:ext>
            </a:extLst>
          </p:cNvPr>
          <p:cNvSpPr txBox="1"/>
          <p:nvPr/>
        </p:nvSpPr>
        <p:spPr>
          <a:xfrm>
            <a:off x="6598787" y="1378702"/>
            <a:ext cx="2617470" cy="300082"/>
          </a:xfrm>
          <a:prstGeom prst="rect">
            <a:avLst/>
          </a:prstGeom>
          <a:noFill/>
        </p:spPr>
        <p:txBody>
          <a:bodyPr wrap="square">
            <a:spAutoFit/>
          </a:bodyPr>
          <a:lstStyle/>
          <a:p>
            <a:r>
              <a:rPr lang="fr-FR" i="1" dirty="0">
                <a:solidFill>
                  <a:srgbClr val="FFFFFF"/>
                </a:solidFill>
                <a:latin typeface="Calibri" panose="020F0502020204030204"/>
              </a:rPr>
              <a:t>Innovation Studio  Bois-Colombes</a:t>
            </a:r>
            <a:endParaRPr lang="fr-FR" dirty="0">
              <a:solidFill>
                <a:srgbClr val="FFFFFF"/>
              </a:solidFill>
              <a:latin typeface="Calibri" panose="020F0502020204030204"/>
            </a:endParaRPr>
          </a:p>
        </p:txBody>
      </p:sp>
      <p:sp>
        <p:nvSpPr>
          <p:cNvPr id="3" name="AutoShape 2" descr="Reversed IBM 8-bar logo">
            <a:extLst>
              <a:ext uri="{FF2B5EF4-FFF2-40B4-BE49-F238E27FC236}">
                <a16:creationId xmlns:a16="http://schemas.microsoft.com/office/drawing/2014/main" id="{A397A419-0031-FA04-7C66-A194F63F426D}"/>
              </a:ext>
            </a:extLst>
          </p:cNvPr>
          <p:cNvSpPr>
            <a:spLocks noChangeAspect="1" noChangeArrowheads="1"/>
          </p:cNvSpPr>
          <p:nvPr/>
        </p:nvSpPr>
        <p:spPr bwMode="auto">
          <a:xfrm>
            <a:off x="2766316" y="766066"/>
            <a:ext cx="1919984" cy="191998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fr-FR">
              <a:solidFill>
                <a:prstClr val="black"/>
              </a:solidFill>
              <a:latin typeface="Calibri" panose="020F0502020204030204"/>
            </a:endParaRPr>
          </a:p>
        </p:txBody>
      </p:sp>
      <p:grpSp>
        <p:nvGrpSpPr>
          <p:cNvPr id="15" name="Groupe 14">
            <a:extLst>
              <a:ext uri="{FF2B5EF4-FFF2-40B4-BE49-F238E27FC236}">
                <a16:creationId xmlns:a16="http://schemas.microsoft.com/office/drawing/2014/main" id="{9064A365-C6C9-4DAD-6C4A-D6F87B0F22FE}"/>
              </a:ext>
            </a:extLst>
          </p:cNvPr>
          <p:cNvGrpSpPr/>
          <p:nvPr/>
        </p:nvGrpSpPr>
        <p:grpSpPr>
          <a:xfrm>
            <a:off x="186306" y="2734937"/>
            <a:ext cx="2000840" cy="556260"/>
            <a:chOff x="248408" y="3646583"/>
            <a:chExt cx="2667786" cy="741680"/>
          </a:xfrm>
        </p:grpSpPr>
        <p:sp>
          <p:nvSpPr>
            <p:cNvPr id="7" name="Rectangle 6">
              <a:extLst>
                <a:ext uri="{FF2B5EF4-FFF2-40B4-BE49-F238E27FC236}">
                  <a16:creationId xmlns:a16="http://schemas.microsoft.com/office/drawing/2014/main" id="{EF50AA82-715D-9888-B504-C4F34B57FC9F}"/>
                </a:ext>
              </a:extLst>
            </p:cNvPr>
            <p:cNvSpPr/>
            <p:nvPr/>
          </p:nvSpPr>
          <p:spPr>
            <a:xfrm>
              <a:off x="251457" y="3646583"/>
              <a:ext cx="2664737" cy="74168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fr-FR" sz="2400" b="1" dirty="0">
                <a:solidFill>
                  <a:srgbClr val="FFFFFF"/>
                </a:solidFill>
                <a:latin typeface="Calibri Light" panose="020F0302020204030204"/>
              </a:endParaRPr>
            </a:p>
          </p:txBody>
        </p:sp>
        <p:sp>
          <p:nvSpPr>
            <p:cNvPr id="9" name="ZoneTexte 8">
              <a:extLst>
                <a:ext uri="{FF2B5EF4-FFF2-40B4-BE49-F238E27FC236}">
                  <a16:creationId xmlns:a16="http://schemas.microsoft.com/office/drawing/2014/main" id="{9B5289A8-6B95-DB5A-4E4B-959CBD6CC5D7}"/>
                </a:ext>
              </a:extLst>
            </p:cNvPr>
            <p:cNvSpPr txBox="1"/>
            <p:nvPr/>
          </p:nvSpPr>
          <p:spPr>
            <a:xfrm>
              <a:off x="248408" y="3712470"/>
              <a:ext cx="2662438" cy="615553"/>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2400" b="1" dirty="0">
                  <a:solidFill>
                    <a:srgbClr val="FFFFFF"/>
                  </a:solidFill>
                  <a:latin typeface="Calibri Light" panose="020F0302020204030204"/>
                </a:rPr>
                <a:t>Inscrivez-vous</a:t>
              </a:r>
            </a:p>
          </p:txBody>
        </p:sp>
      </p:grpSp>
      <p:pic>
        <p:nvPicPr>
          <p:cNvPr id="14" name="Image 13" descr="Une image contenant noir, ligne, Symétrie, capture d’écran&#10;&#10;Description générée automatiquement">
            <a:extLst>
              <a:ext uri="{FF2B5EF4-FFF2-40B4-BE49-F238E27FC236}">
                <a16:creationId xmlns:a16="http://schemas.microsoft.com/office/drawing/2014/main" id="{559C9515-E5C3-0224-3EA7-A7631FDA6F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5621" y="85184"/>
            <a:ext cx="2060039" cy="908841"/>
          </a:xfrm>
          <a:prstGeom prst="rect">
            <a:avLst/>
          </a:prstGeom>
        </p:spPr>
      </p:pic>
      <p:sp>
        <p:nvSpPr>
          <p:cNvPr id="4" name="ZoneTexte 3">
            <a:extLst>
              <a:ext uri="{FF2B5EF4-FFF2-40B4-BE49-F238E27FC236}">
                <a16:creationId xmlns:a16="http://schemas.microsoft.com/office/drawing/2014/main" id="{18DCBEF1-2F37-F812-019B-78E9C0E2D804}"/>
              </a:ext>
            </a:extLst>
          </p:cNvPr>
          <p:cNvSpPr txBox="1"/>
          <p:nvPr/>
        </p:nvSpPr>
        <p:spPr>
          <a:xfrm>
            <a:off x="155066" y="3339111"/>
            <a:ext cx="2388437" cy="230832"/>
          </a:xfrm>
          <a:prstGeom prst="rect">
            <a:avLst/>
          </a:prstGeom>
          <a:solidFill>
            <a:srgbClr val="082D4C">
              <a:alpha val="72202"/>
            </a:srgbClr>
          </a:solidFill>
          <a:effectLst>
            <a:outerShdw blurRad="50800" dist="38100" dir="2700000" algn="tl" rotWithShape="0">
              <a:prstClr val="black">
                <a:alpha val="40000"/>
              </a:prstClr>
            </a:outerShdw>
          </a:effectLst>
        </p:spPr>
        <p:txBody>
          <a:bodyPr wrap="square" lIns="0" tIns="0" rIns="0" bIns="0" rtlCol="0">
            <a:spAutoFit/>
          </a:bodyPr>
          <a:lstStyle/>
          <a:p>
            <a:r>
              <a:rPr lang="fr-FR" sz="1500" b="1" dirty="0">
                <a:solidFill>
                  <a:srgbClr val="FFFFFF"/>
                </a:solidFill>
                <a:latin typeface="Calibri Light" panose="020F0302020204030204"/>
              </a:rPr>
              <a:t>https://ibm.biz/techxmodern </a:t>
            </a:r>
          </a:p>
        </p:txBody>
      </p:sp>
      <p:sp>
        <p:nvSpPr>
          <p:cNvPr id="6" name="ZoneTexte 5">
            <a:extLst>
              <a:ext uri="{FF2B5EF4-FFF2-40B4-BE49-F238E27FC236}">
                <a16:creationId xmlns:a16="http://schemas.microsoft.com/office/drawing/2014/main" id="{6075F59B-7D5B-6919-EB37-57BBD1771CED}"/>
              </a:ext>
            </a:extLst>
          </p:cNvPr>
          <p:cNvSpPr txBox="1"/>
          <p:nvPr/>
        </p:nvSpPr>
        <p:spPr>
          <a:xfrm>
            <a:off x="149606" y="3743268"/>
            <a:ext cx="1859996" cy="323165"/>
          </a:xfrm>
          <a:prstGeom prst="rect">
            <a:avLst/>
          </a:prstGeom>
          <a:noFill/>
          <a:effectLst>
            <a:outerShdw blurRad="50800" dist="38100" dir="2700000" algn="tl" rotWithShape="0">
              <a:prstClr val="black">
                <a:alpha val="40000"/>
              </a:prstClr>
            </a:outerShdw>
          </a:effectLst>
        </p:spPr>
        <p:txBody>
          <a:bodyPr wrap="none" rtlCol="0">
            <a:spAutoFit/>
          </a:bodyPr>
          <a:lstStyle/>
          <a:p>
            <a:r>
              <a:rPr lang="fr-FR" sz="1500" b="1" dirty="0">
                <a:solidFill>
                  <a:srgbClr val="0F3C69"/>
                </a:solidFill>
                <a:latin typeface="Calibri Light" panose="020F0302020204030204"/>
              </a:rPr>
              <a:t>Café et Buffet offerts</a:t>
            </a:r>
          </a:p>
        </p:txBody>
      </p:sp>
      <p:sp>
        <p:nvSpPr>
          <p:cNvPr id="10" name="ZoneTexte 9">
            <a:extLst>
              <a:ext uri="{FF2B5EF4-FFF2-40B4-BE49-F238E27FC236}">
                <a16:creationId xmlns:a16="http://schemas.microsoft.com/office/drawing/2014/main" id="{887407E6-00D8-7DB2-57DA-544A02ECB84E}"/>
              </a:ext>
            </a:extLst>
          </p:cNvPr>
          <p:cNvSpPr txBox="1"/>
          <p:nvPr/>
        </p:nvSpPr>
        <p:spPr>
          <a:xfrm>
            <a:off x="4106008" y="1968316"/>
            <a:ext cx="4769893" cy="2062103"/>
          </a:xfrm>
          <a:prstGeom prst="rect">
            <a:avLst/>
          </a:prstGeom>
          <a:solidFill>
            <a:schemeClr val="bg1">
              <a:alpha val="29157"/>
            </a:schemeClr>
          </a:solidFill>
        </p:spPr>
        <p:txBody>
          <a:bodyPr wrap="square" rtlCol="0">
            <a:spAutoFit/>
          </a:bodyPr>
          <a:lstStyle/>
          <a:p>
            <a:r>
              <a:rPr lang="fr-FR" sz="1600" dirty="0">
                <a:solidFill>
                  <a:prstClr val="black"/>
                </a:solidFill>
                <a:latin typeface="IBM Plex Sans" panose="020B0503050203000203" pitchFamily="34" charset="0"/>
              </a:rPr>
              <a:t>8h45-9h15 : Accueil café</a:t>
            </a:r>
          </a:p>
          <a:p>
            <a:r>
              <a:rPr lang="fr-FR" sz="1600" dirty="0">
                <a:solidFill>
                  <a:prstClr val="black"/>
                </a:solidFill>
                <a:latin typeface="IBM Plex Sans" panose="020B0503050203000203" pitchFamily="34" charset="0"/>
              </a:rPr>
              <a:t>9h15-10h00 : Stratégie IBM Intégration</a:t>
            </a:r>
          </a:p>
          <a:p>
            <a:r>
              <a:rPr lang="fr-FR" sz="1600" dirty="0">
                <a:solidFill>
                  <a:prstClr val="black"/>
                </a:solidFill>
                <a:latin typeface="IBM Plex Sans" panose="020B0503050203000203" pitchFamily="34" charset="0"/>
              </a:rPr>
              <a:t>10h15-11h00 IBM API Management</a:t>
            </a:r>
          </a:p>
          <a:p>
            <a:r>
              <a:rPr lang="fr-FR" sz="1600" dirty="0">
                <a:solidFill>
                  <a:prstClr val="black"/>
                </a:solidFill>
                <a:latin typeface="IBM Plex Sans" panose="020B0503050203000203" pitchFamily="34" charset="0"/>
              </a:rPr>
              <a:t>11h30-12h15 : Témoignage Client</a:t>
            </a:r>
          </a:p>
          <a:p>
            <a:r>
              <a:rPr lang="fr-FR" sz="1600" dirty="0">
                <a:solidFill>
                  <a:prstClr val="black"/>
                </a:solidFill>
                <a:latin typeface="IBM Plex Sans" panose="020B0503050203000203" pitchFamily="34" charset="0"/>
              </a:rPr>
              <a:t>12h15-13h30 : Lunch et réseautage</a:t>
            </a:r>
          </a:p>
          <a:p>
            <a:r>
              <a:rPr lang="fr-FR" sz="1600" dirty="0">
                <a:solidFill>
                  <a:prstClr val="black"/>
                </a:solidFill>
                <a:latin typeface="IBM Plex Sans" panose="020B0503050203000203" pitchFamily="34" charset="0"/>
              </a:rPr>
              <a:t>13h30-14h15 : IBM Event Automation</a:t>
            </a:r>
          </a:p>
          <a:p>
            <a:r>
              <a:rPr lang="fr-FR" sz="1600" dirty="0">
                <a:solidFill>
                  <a:prstClr val="black"/>
                </a:solidFill>
                <a:latin typeface="IBM Plex Sans" panose="020B0503050203000203" pitchFamily="34" charset="0"/>
              </a:rPr>
              <a:t>14:30-15:15 : IBM MQ (Jacob </a:t>
            </a:r>
            <a:r>
              <a:rPr lang="fr-FR" sz="1600" dirty="0" err="1">
                <a:solidFill>
                  <a:prstClr val="black"/>
                </a:solidFill>
                <a:latin typeface="IBM Plex Sans" panose="020B0503050203000203" pitchFamily="34" charset="0"/>
              </a:rPr>
              <a:t>Uzzell</a:t>
            </a:r>
            <a:r>
              <a:rPr lang="fr-FR" sz="1600" dirty="0">
                <a:solidFill>
                  <a:prstClr val="black"/>
                </a:solidFill>
                <a:latin typeface="IBM Plex Sans" panose="020B0503050203000203" pitchFamily="34" charset="0"/>
              </a:rPr>
              <a:t>)</a:t>
            </a:r>
          </a:p>
          <a:p>
            <a:r>
              <a:rPr lang="fr-FR" sz="1600" dirty="0">
                <a:solidFill>
                  <a:prstClr val="black"/>
                </a:solidFill>
                <a:latin typeface="IBM Plex Sans" panose="020B0503050203000203" pitchFamily="34" charset="0"/>
              </a:rPr>
              <a:t>15h45-16h30 : IBM App Connect Enterprise</a:t>
            </a:r>
          </a:p>
        </p:txBody>
      </p:sp>
      <p:cxnSp>
        <p:nvCxnSpPr>
          <p:cNvPr id="13" name="Connecteur droit avec flèche 12">
            <a:extLst>
              <a:ext uri="{FF2B5EF4-FFF2-40B4-BE49-F238E27FC236}">
                <a16:creationId xmlns:a16="http://schemas.microsoft.com/office/drawing/2014/main" id="{7C8EDA5E-2C72-C01C-C012-29280B40A2D4}"/>
              </a:ext>
            </a:extLst>
          </p:cNvPr>
          <p:cNvCxnSpPr>
            <a:cxnSpLocks/>
          </p:cNvCxnSpPr>
          <p:nvPr/>
        </p:nvCxnSpPr>
        <p:spPr>
          <a:xfrm flipH="1">
            <a:off x="7616025" y="3569943"/>
            <a:ext cx="731013"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5E6C2A1A-C504-668D-15B4-E3307A6F57FC}"/>
              </a:ext>
            </a:extLst>
          </p:cNvPr>
          <p:cNvSpPr txBox="1"/>
          <p:nvPr/>
        </p:nvSpPr>
        <p:spPr>
          <a:xfrm>
            <a:off x="5514290" y="4156652"/>
            <a:ext cx="2724489" cy="230832"/>
          </a:xfrm>
          <a:prstGeom prst="rect">
            <a:avLst/>
          </a:prstGeom>
          <a:solidFill>
            <a:srgbClr val="082D4C">
              <a:alpha val="72202"/>
            </a:srgbClr>
          </a:solidFill>
          <a:effectLst>
            <a:outerShdw blurRad="50800" dist="38100" dir="2700000" algn="tl" rotWithShape="0">
              <a:prstClr val="black">
                <a:alpha val="40000"/>
              </a:prstClr>
            </a:outerShdw>
          </a:effectLst>
        </p:spPr>
        <p:txBody>
          <a:bodyPr wrap="square" lIns="0" tIns="0" rIns="0" bIns="0" rtlCol="0">
            <a:spAutoFit/>
          </a:bodyPr>
          <a:lstStyle/>
          <a:p>
            <a:r>
              <a:rPr lang="fr-FR" sz="1500" b="1" dirty="0">
                <a:solidFill>
                  <a:srgbClr val="FFFFFF"/>
                </a:solidFill>
                <a:latin typeface="Calibri Light" panose="020F0302020204030204"/>
              </a:rPr>
              <a:t>+ réunions individuelles possibles</a:t>
            </a:r>
          </a:p>
        </p:txBody>
      </p:sp>
    </p:spTree>
    <p:extLst>
      <p:ext uri="{BB962C8B-B14F-4D97-AF65-F5344CB8AC3E}">
        <p14:creationId xmlns:p14="http://schemas.microsoft.com/office/powerpoint/2010/main" val="408895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We Live in a TCP WoRLD"/>
          <p:cNvSpPr txBox="1">
            <a:spLocks noGrp="1"/>
          </p:cNvSpPr>
          <p:nvPr>
            <p:ph type="title"/>
          </p:nvPr>
        </p:nvSpPr>
        <p:spPr>
          <a:xfrm>
            <a:off x="451337" y="241881"/>
            <a:ext cx="7086566" cy="502158"/>
          </a:xfrm>
          <a:prstGeom prst="rect">
            <a:avLst/>
          </a:prstGeom>
        </p:spPr>
        <p:txBody>
          <a:bodyPr/>
          <a:lstStyle/>
          <a:p>
            <a:r>
              <a:rPr lang="fr-FR"/>
              <a:t>Qu'est-ce que la passerelle IBM Aspera faspio ?</a:t>
            </a:r>
            <a:endParaRPr lang="fr-FR">
              <a:latin typeface="IBM Plex Sans" panose="020B0503050000000000" pitchFamily="34" charset="77"/>
            </a:endParaRPr>
          </a:p>
        </p:txBody>
      </p:sp>
      <p:sp>
        <p:nvSpPr>
          <p:cNvPr id="4" name="Content Placeholder 3">
            <a:extLst>
              <a:ext uri="{FF2B5EF4-FFF2-40B4-BE49-F238E27FC236}">
                <a16:creationId xmlns:a16="http://schemas.microsoft.com/office/drawing/2014/main" id="{8725F1B4-8F40-5E4B-AB73-9E1869C9A96B}"/>
              </a:ext>
            </a:extLst>
          </p:cNvPr>
          <p:cNvSpPr>
            <a:spLocks noGrp="1"/>
          </p:cNvSpPr>
          <p:nvPr>
            <p:ph sz="quarter" idx="12"/>
          </p:nvPr>
        </p:nvSpPr>
        <p:spPr>
          <a:xfrm>
            <a:off x="210392" y="729078"/>
            <a:ext cx="8723215" cy="4049032"/>
          </a:xfrm>
          <a:ln>
            <a:noFill/>
          </a:ln>
        </p:spPr>
        <p:txBody>
          <a:bodyPr vert="horz" lIns="0" tIns="0" rIns="0" bIns="0" rtlCol="0" anchor="t">
            <a:noAutofit/>
          </a:bodyPr>
          <a:lstStyle/>
          <a:p>
            <a:pPr marL="342900" indent="-342900">
              <a:spcBef>
                <a:spcPts val="270"/>
              </a:spcBef>
              <a:buFont typeface="Arial" panose="020B0604020202020204" pitchFamily="34" charset="0"/>
              <a:buChar char="•"/>
              <a:defRPr sz="1500">
                <a:latin typeface="+mn-lt"/>
                <a:ea typeface="+mn-ea"/>
                <a:cs typeface="+mn-cs"/>
                <a:sym typeface="Helvetica"/>
              </a:defRPr>
            </a:pPr>
            <a:r>
              <a:rPr lang="fr-FR" sz="2000" dirty="0">
                <a:latin typeface="IBM Plex Sans" panose="020B0503050000000000" pitchFamily="34" charset="77"/>
                <a:ea typeface="+mn-ea"/>
                <a:cs typeface="+mn-cs"/>
                <a:sym typeface="Helvetica"/>
              </a:rPr>
              <a:t>Service logiciel léger (Linux) «  </a:t>
            </a:r>
            <a:r>
              <a:rPr lang="fr-FR" sz="2000" dirty="0" err="1">
                <a:latin typeface="IBM Plex Sans" panose="020B0503050000000000" pitchFamily="34" charset="77"/>
                <a:ea typeface="+mn-ea"/>
                <a:cs typeface="+mn-cs"/>
                <a:sym typeface="Helvetica"/>
              </a:rPr>
              <a:t>tunnellisant</a:t>
            </a:r>
            <a:r>
              <a:rPr lang="fr-FR" sz="2000" dirty="0">
                <a:latin typeface="IBM Plex Sans" panose="020B0503050000000000" pitchFamily="34" charset="77"/>
                <a:ea typeface="+mn-ea"/>
                <a:cs typeface="+mn-cs"/>
                <a:sym typeface="Helvetica"/>
              </a:rPr>
              <a:t> » un </a:t>
            </a:r>
            <a:r>
              <a:rPr lang="fr-FR" sz="2000" dirty="0" err="1">
                <a:latin typeface="IBM Plex Sans" panose="020B0503050000000000" pitchFamily="34" charset="77"/>
                <a:ea typeface="+mn-ea"/>
                <a:cs typeface="+mn-cs"/>
                <a:sym typeface="Helvetica"/>
              </a:rPr>
              <a:t>traffic</a:t>
            </a:r>
            <a:r>
              <a:rPr lang="fr-FR" sz="2000" dirty="0">
                <a:latin typeface="IBM Plex Sans" panose="020B0503050000000000" pitchFamily="34" charset="77"/>
                <a:ea typeface="+mn-ea"/>
                <a:cs typeface="+mn-cs"/>
                <a:sym typeface="Helvetica"/>
              </a:rPr>
              <a:t> </a:t>
            </a:r>
            <a:r>
              <a:rPr lang="fr-FR" sz="2000" b="1" dirty="0">
                <a:latin typeface="IBM Plex Sans" panose="020B0503050000000000" pitchFamily="34" charset="77"/>
                <a:ea typeface="+mn-ea"/>
                <a:cs typeface="+mn-cs"/>
                <a:sym typeface="Helvetica"/>
              </a:rPr>
              <a:t>TCP</a:t>
            </a:r>
            <a:r>
              <a:rPr lang="fr-FR" sz="2000" dirty="0">
                <a:latin typeface="IBM Plex Sans" panose="020B0503050000000000" pitchFamily="34" charset="77"/>
                <a:ea typeface="+mn-ea"/>
                <a:cs typeface="+mn-cs"/>
                <a:sym typeface="Helvetica"/>
              </a:rPr>
              <a:t> (ou UDP) dans le protocole </a:t>
            </a:r>
            <a:r>
              <a:rPr lang="fr-FR" sz="2000" b="1" dirty="0">
                <a:latin typeface="IBM Plex Sans" panose="020B0503050000000000" pitchFamily="34" charset="77"/>
                <a:ea typeface="+mn-ea"/>
                <a:cs typeface="+mn-cs"/>
                <a:sym typeface="Helvetica"/>
              </a:rPr>
              <a:t>Aspera FASP</a:t>
            </a:r>
            <a:endParaRPr lang="fr-FR" sz="2000" dirty="0">
              <a:latin typeface="IBM Plex Sans" panose="020B0503050000000000" pitchFamily="34" charset="77"/>
              <a:ea typeface="+mn-ea"/>
              <a:cs typeface="+mn-cs"/>
              <a:sym typeface="Helvetica"/>
            </a:endParaRPr>
          </a:p>
          <a:p>
            <a:pPr marL="342900" indent="-342900">
              <a:spcBef>
                <a:spcPts val="270"/>
              </a:spcBef>
              <a:buFont typeface="Arial" panose="020B0604020202020204" pitchFamily="34" charset="0"/>
              <a:buChar char="•"/>
              <a:defRPr sz="1500">
                <a:latin typeface="+mn-lt"/>
                <a:ea typeface="+mn-ea"/>
                <a:cs typeface="+mn-cs"/>
                <a:sym typeface="Helvetica"/>
              </a:defRPr>
            </a:pPr>
            <a:r>
              <a:rPr lang="fr-FR" sz="2000" dirty="0">
                <a:latin typeface="IBM Plex Sans" panose="020B0503050000000000" pitchFamily="34" charset="77"/>
                <a:ea typeface="+mn-ea"/>
                <a:cs typeface="+mn-cs"/>
                <a:sym typeface="Helvetica"/>
              </a:rPr>
              <a:t>Prise en charge </a:t>
            </a:r>
            <a:r>
              <a:rPr lang="fr-FR" sz="2000" b="1" dirty="0">
                <a:latin typeface="IBM Plex Sans" panose="020B0503050000000000" pitchFamily="34" charset="77"/>
                <a:ea typeface="+mn-ea"/>
                <a:cs typeface="+mn-cs"/>
                <a:sym typeface="Helvetica"/>
              </a:rPr>
              <a:t>bidirectionnelle</a:t>
            </a:r>
            <a:r>
              <a:rPr lang="fr-FR" sz="2000" dirty="0">
                <a:latin typeface="IBM Plex Sans" panose="020B0503050000000000" pitchFamily="34" charset="77"/>
                <a:ea typeface="+mn-ea"/>
                <a:cs typeface="+mn-cs"/>
                <a:sym typeface="Helvetica"/>
              </a:rPr>
              <a:t> et </a:t>
            </a:r>
            <a:r>
              <a:rPr lang="fr-FR" sz="2000" b="1" dirty="0">
                <a:latin typeface="IBM Plex Sans" panose="020B0503050000000000" pitchFamily="34" charset="77"/>
                <a:ea typeface="+mn-ea"/>
                <a:cs typeface="+mn-cs"/>
                <a:sym typeface="Helvetica"/>
              </a:rPr>
              <a:t>multisession</a:t>
            </a:r>
            <a:r>
              <a:rPr lang="fr-FR" sz="2000" dirty="0">
                <a:latin typeface="IBM Plex Sans" panose="020B0503050000000000" pitchFamily="34" charset="77"/>
                <a:ea typeface="+mn-ea"/>
                <a:cs typeface="+mn-cs"/>
                <a:sym typeface="Helvetica"/>
              </a:rPr>
              <a:t> de données « </a:t>
            </a:r>
            <a:r>
              <a:rPr lang="fr-FR" sz="2000" b="1" dirty="0" err="1">
                <a:latin typeface="IBM Plex Sans" panose="020B0503050000000000" pitchFamily="34" charset="77"/>
                <a:ea typeface="+mn-ea"/>
                <a:cs typeface="+mn-cs"/>
                <a:sym typeface="Helvetica"/>
              </a:rPr>
              <a:t>stream</a:t>
            </a:r>
            <a:r>
              <a:rPr lang="fr-FR" sz="2000" dirty="0">
                <a:latin typeface="IBM Plex Sans" panose="020B0503050000000000" pitchFamily="34" charset="77"/>
                <a:ea typeface="+mn-ea"/>
                <a:cs typeface="+mn-cs"/>
                <a:sym typeface="Helvetica"/>
              </a:rPr>
              <a:t> »</a:t>
            </a:r>
          </a:p>
          <a:p>
            <a:pPr marL="342900" indent="-342900">
              <a:spcBef>
                <a:spcPts val="270"/>
              </a:spcBef>
              <a:buFont typeface="Arial" panose="020B0604020202020204" pitchFamily="34" charset="0"/>
              <a:buChar char="•"/>
              <a:defRPr sz="1500">
                <a:latin typeface="+mn-lt"/>
                <a:ea typeface="+mn-ea"/>
                <a:cs typeface="+mn-cs"/>
                <a:sym typeface="Helvetica"/>
              </a:defRPr>
            </a:pPr>
            <a:r>
              <a:rPr lang="fr-FR" sz="2000" dirty="0">
                <a:latin typeface="IBM Plex Sans" panose="020B0503050000000000" pitchFamily="34" charset="77"/>
                <a:ea typeface="+mn-ea"/>
                <a:cs typeface="+mn-cs"/>
                <a:sym typeface="Helvetica"/>
              </a:rPr>
              <a:t>Optimisé pour le </a:t>
            </a:r>
            <a:r>
              <a:rPr lang="fr-FR" sz="2000" b="1" dirty="0">
                <a:latin typeface="IBM Plex Sans" panose="020B0503050000000000" pitchFamily="34" charset="77"/>
                <a:ea typeface="+mn-ea"/>
                <a:cs typeface="+mn-cs"/>
                <a:sym typeface="Helvetica"/>
              </a:rPr>
              <a:t>streaming de données en masse </a:t>
            </a:r>
            <a:r>
              <a:rPr lang="fr-FR" sz="2000" dirty="0">
                <a:latin typeface="IBM Plex Sans" panose="020B0503050000000000" pitchFamily="34" charset="77"/>
                <a:ea typeface="+mn-ea"/>
                <a:cs typeface="+mn-cs"/>
                <a:sym typeface="Helvetica"/>
              </a:rPr>
              <a:t>sur de longues distances ou sur de mauvais réseaux</a:t>
            </a:r>
          </a:p>
          <a:p>
            <a:pPr marL="342900" indent="-342900">
              <a:spcBef>
                <a:spcPts val="270"/>
              </a:spcBef>
              <a:buFont typeface="Arial" panose="020B0604020202020204" pitchFamily="34" charset="0"/>
              <a:buChar char="•"/>
              <a:defRPr sz="1500">
                <a:latin typeface="+mn-lt"/>
                <a:ea typeface="+mn-ea"/>
                <a:cs typeface="+mn-cs"/>
                <a:sym typeface="Helvetica"/>
              </a:defRPr>
            </a:pPr>
            <a:r>
              <a:rPr lang="fr-FR" sz="2000" dirty="0">
                <a:latin typeface="IBM Plex Sans" panose="020B0503050000000000" pitchFamily="34" charset="77"/>
                <a:ea typeface="+mn-ea"/>
                <a:cs typeface="+mn-cs"/>
                <a:sym typeface="Helvetica"/>
              </a:rPr>
              <a:t>S'intègre facilement et rapidement et de manière transparente aux </a:t>
            </a:r>
            <a:r>
              <a:rPr lang="fr-FR" sz="2000" b="1" dirty="0">
                <a:latin typeface="IBM Plex Sans" panose="020B0503050000000000" pitchFamily="34" charset="77"/>
                <a:ea typeface="+mn-ea"/>
                <a:cs typeface="+mn-cs"/>
                <a:sym typeface="Helvetica"/>
              </a:rPr>
              <a:t>flux TCP existants</a:t>
            </a:r>
            <a:endParaRPr lang="fr-FR" sz="2000" dirty="0">
              <a:latin typeface="IBM Plex Sans" panose="020B0503050000000000" pitchFamily="34" charset="77"/>
              <a:ea typeface="+mn-ea"/>
              <a:cs typeface="+mn-cs"/>
              <a:sym typeface="Helvetica"/>
            </a:endParaRPr>
          </a:p>
          <a:p>
            <a:pPr marL="342900" indent="-342900">
              <a:spcBef>
                <a:spcPts val="270"/>
              </a:spcBef>
              <a:buFont typeface="Arial" panose="020B0604020202020204" pitchFamily="34" charset="0"/>
              <a:buChar char="•"/>
              <a:defRPr sz="1500">
                <a:latin typeface="+mn-lt"/>
                <a:ea typeface="+mn-ea"/>
                <a:cs typeface="+mn-cs"/>
                <a:sym typeface="Helvetica"/>
              </a:defRPr>
            </a:pPr>
            <a:r>
              <a:rPr lang="fr-FR" sz="2000" dirty="0">
                <a:latin typeface="IBM Plex Sans" panose="020B0503050000000000" pitchFamily="34" charset="77"/>
                <a:ea typeface="+mn-ea"/>
                <a:cs typeface="+mn-cs"/>
                <a:sym typeface="Helvetica"/>
              </a:rPr>
              <a:t>Aucun changement de code requis !</a:t>
            </a:r>
          </a:p>
          <a:p>
            <a:pPr marL="342900" indent="-342900">
              <a:spcBef>
                <a:spcPts val="270"/>
              </a:spcBef>
              <a:buFont typeface="Arial" panose="020B0604020202020204" pitchFamily="34" charset="0"/>
              <a:buChar char="•"/>
              <a:defRPr sz="1500">
                <a:latin typeface="+mn-lt"/>
                <a:ea typeface="+mn-ea"/>
                <a:cs typeface="+mn-cs"/>
                <a:sym typeface="Helvetica"/>
              </a:defRPr>
            </a:pPr>
            <a:r>
              <a:rPr lang="fr-FR" sz="2000" dirty="0">
                <a:latin typeface="IBM Plex Sans" panose="020B0503050000000000" pitchFamily="34" charset="77"/>
                <a:ea typeface="+mn-ea"/>
                <a:cs typeface="+mn-cs"/>
                <a:sym typeface="Helvetica"/>
              </a:rPr>
              <a:t>Facile à configurer</a:t>
            </a:r>
            <a:endParaRPr lang="fr-FR" sz="2000" dirty="0">
              <a:solidFill>
                <a:srgbClr val="0070C0"/>
              </a:solidFill>
              <a:latin typeface="IBM Plex Sans Light"/>
              <a:ea typeface="+mn-ea"/>
              <a:cs typeface="+mn-cs"/>
            </a:endParaRPr>
          </a:p>
        </p:txBody>
      </p:sp>
      <p:pic>
        <p:nvPicPr>
          <p:cNvPr id="2" name="Picture 2" descr="A screenshot of a cell phone&#10;&#10;Description generated with high confidence">
            <a:extLst>
              <a:ext uri="{FF2B5EF4-FFF2-40B4-BE49-F238E27FC236}">
                <a16:creationId xmlns:a16="http://schemas.microsoft.com/office/drawing/2014/main" id="{E06A3809-A842-41CE-AE82-9659451EBC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87536" y="2965323"/>
            <a:ext cx="2425215" cy="1812787"/>
          </a:xfrm>
          <a:prstGeom prst="rect">
            <a:avLst/>
          </a:prstGeom>
        </p:spPr>
      </p:pic>
      <p:pic>
        <p:nvPicPr>
          <p:cNvPr id="5" name="Picture 4">
            <a:extLst>
              <a:ext uri="{FF2B5EF4-FFF2-40B4-BE49-F238E27FC236}">
                <a16:creationId xmlns:a16="http://schemas.microsoft.com/office/drawing/2014/main" id="{D21526BF-030A-4E17-8AB0-A308D692F1BA}"/>
              </a:ext>
            </a:extLst>
          </p:cNvPr>
          <p:cNvPicPr>
            <a:picLocks noChangeAspect="1"/>
          </p:cNvPicPr>
          <p:nvPr/>
        </p:nvPicPr>
        <p:blipFill>
          <a:blip r:embed="rId4"/>
          <a:stretch>
            <a:fillRect/>
          </a:stretch>
        </p:blipFill>
        <p:spPr>
          <a:xfrm>
            <a:off x="7429553" y="3466079"/>
            <a:ext cx="1320551" cy="1320551"/>
          </a:xfrm>
          <a:prstGeom prst="rect">
            <a:avLst/>
          </a:prstGeom>
        </p:spPr>
      </p:pic>
    </p:spTree>
    <p:extLst>
      <p:ext uri="{BB962C8B-B14F-4D97-AF65-F5344CB8AC3E}">
        <p14:creationId xmlns:p14="http://schemas.microsoft.com/office/powerpoint/2010/main" val="154560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We Live in a TCP WoRLD"/>
          <p:cNvSpPr txBox="1">
            <a:spLocks noGrp="1"/>
          </p:cNvSpPr>
          <p:nvPr>
            <p:ph type="title"/>
          </p:nvPr>
        </p:nvSpPr>
        <p:spPr>
          <a:xfrm>
            <a:off x="347472" y="233789"/>
            <a:ext cx="7242328" cy="502158"/>
          </a:xfrm>
          <a:prstGeom prst="rect">
            <a:avLst/>
          </a:prstGeom>
        </p:spPr>
        <p:txBody>
          <a:bodyPr/>
          <a:lstStyle/>
          <a:p>
            <a:r>
              <a:rPr lang="en-US" dirty="0">
                <a:latin typeface="IBM Plex Sans"/>
              </a:rPr>
              <a:t>Typical Aspera </a:t>
            </a:r>
            <a:r>
              <a:rPr lang="en-US" dirty="0" err="1">
                <a:latin typeface="IBM Plex Sans"/>
              </a:rPr>
              <a:t>faspio</a:t>
            </a:r>
            <a:r>
              <a:rPr lang="en-US" dirty="0">
                <a:latin typeface="IBM Plex Sans"/>
              </a:rPr>
              <a:t> Gateway Deployments</a:t>
            </a:r>
            <a:endParaRPr lang="en-US" dirty="0"/>
          </a:p>
        </p:txBody>
      </p:sp>
      <p:sp>
        <p:nvSpPr>
          <p:cNvPr id="4" name="Content Placeholder 3">
            <a:extLst>
              <a:ext uri="{FF2B5EF4-FFF2-40B4-BE49-F238E27FC236}">
                <a16:creationId xmlns:a16="http://schemas.microsoft.com/office/drawing/2014/main" id="{8725F1B4-8F40-5E4B-AB73-9E1869C9A96B}"/>
              </a:ext>
            </a:extLst>
          </p:cNvPr>
          <p:cNvSpPr>
            <a:spLocks noGrp="1"/>
          </p:cNvSpPr>
          <p:nvPr>
            <p:ph sz="quarter" idx="12"/>
          </p:nvPr>
        </p:nvSpPr>
        <p:spPr>
          <a:xfrm>
            <a:off x="422031" y="944733"/>
            <a:ext cx="7403948" cy="4030159"/>
          </a:xfrm>
          <a:ln>
            <a:noFill/>
          </a:ln>
        </p:spPr>
        <p:txBody>
          <a:bodyPr vert="horz" lIns="0" tIns="0" rIns="0" bIns="0" rtlCol="0" anchor="t">
            <a:noAutofit/>
          </a:bodyPr>
          <a:lstStyle/>
          <a:p>
            <a:pPr>
              <a:spcBef>
                <a:spcPts val="270"/>
              </a:spcBef>
              <a:defRPr sz="1500">
                <a:latin typeface="+mn-lt"/>
                <a:ea typeface="+mn-ea"/>
                <a:cs typeface="+mn-cs"/>
                <a:sym typeface="Helvetica"/>
              </a:defRPr>
            </a:pPr>
            <a:r>
              <a:rPr lang="en-US" dirty="0">
                <a:latin typeface="IBM Plex Sans" panose="020B0503050203000203" pitchFamily="34" charset="0"/>
                <a:ea typeface="+mn-ea"/>
                <a:cs typeface="+mn-cs"/>
              </a:rPr>
              <a:t>Client(s) to Server scenario (Medical imaging, traditional apps)</a:t>
            </a:r>
            <a:endParaRPr lang="en-US" sz="1400" dirty="0">
              <a:latin typeface="IBM Plex Sans" panose="020B0503050203000203" pitchFamily="34" charset="0"/>
              <a:ea typeface="+mn-ea"/>
              <a:cs typeface="+mn-cs"/>
              <a:sym typeface="Helvetica"/>
            </a:endParaRPr>
          </a:p>
          <a:p>
            <a:pPr marL="201295" lvl="2" indent="0">
              <a:spcBef>
                <a:spcPts val="270"/>
              </a:spcBef>
              <a:buNone/>
              <a:defRPr sz="1500">
                <a:latin typeface="+mn-lt"/>
                <a:ea typeface="+mn-ea"/>
                <a:cs typeface="+mn-cs"/>
                <a:sym typeface="Helvetica"/>
              </a:defRPr>
            </a:pPr>
            <a:endParaRPr lang="en-US" dirty="0">
              <a:latin typeface="+mn-lt"/>
              <a:ea typeface="+mn-ea"/>
              <a:cs typeface="+mn-cs"/>
            </a:endParaRPr>
          </a:p>
          <a:p>
            <a:pPr>
              <a:spcBef>
                <a:spcPts val="270"/>
              </a:spcBef>
              <a:defRPr sz="1500">
                <a:latin typeface="+mn-lt"/>
                <a:ea typeface="+mn-ea"/>
                <a:cs typeface="+mn-cs"/>
                <a:sym typeface="Helvetica"/>
              </a:defRPr>
            </a:pPr>
            <a:endParaRPr lang="en-US" dirty="0">
              <a:solidFill>
                <a:srgbClr val="0070C0"/>
              </a:solidFill>
              <a:latin typeface="+mn-lt"/>
              <a:ea typeface="+mn-ea"/>
              <a:cs typeface="+mn-cs"/>
            </a:endParaRPr>
          </a:p>
          <a:p>
            <a:pPr marL="285750" indent="-285750">
              <a:spcBef>
                <a:spcPts val="270"/>
              </a:spcBef>
              <a:buFont typeface="Arial" panose="020B0604020202020204" pitchFamily="34" charset="0"/>
              <a:buChar char="•"/>
              <a:defRPr sz="1500">
                <a:latin typeface="+mn-lt"/>
                <a:ea typeface="+mn-ea"/>
                <a:cs typeface="+mn-cs"/>
                <a:sym typeface="Helvetica"/>
              </a:defRPr>
            </a:pPr>
            <a:endParaRPr lang="en-US" dirty="0">
              <a:solidFill>
                <a:srgbClr val="0070C0"/>
              </a:solidFill>
              <a:latin typeface="+mn-lt"/>
              <a:ea typeface="+mn-ea"/>
              <a:cs typeface="+mn-cs"/>
            </a:endParaRPr>
          </a:p>
          <a:p>
            <a:pPr marL="285750" indent="-285750">
              <a:spcBef>
                <a:spcPts val="270"/>
              </a:spcBef>
              <a:buFont typeface="Arial" panose="020B0604020202020204" pitchFamily="34" charset="0"/>
              <a:buChar char="•"/>
              <a:defRPr sz="1500">
                <a:latin typeface="+mn-lt"/>
                <a:ea typeface="+mn-ea"/>
                <a:cs typeface="+mn-cs"/>
                <a:sym typeface="Helvetica"/>
              </a:defRPr>
            </a:pPr>
            <a:endParaRPr lang="en-US" dirty="0">
              <a:solidFill>
                <a:srgbClr val="0070C0"/>
              </a:solidFill>
              <a:latin typeface="+mn-lt"/>
              <a:ea typeface="+mn-ea"/>
              <a:cs typeface="+mn-cs"/>
            </a:endParaRPr>
          </a:p>
          <a:p>
            <a:pPr marL="285750" indent="-285750">
              <a:spcBef>
                <a:spcPts val="270"/>
              </a:spcBef>
              <a:buFont typeface="Arial" panose="020B0604020202020204" pitchFamily="34" charset="0"/>
              <a:buChar char="•"/>
              <a:defRPr sz="1500">
                <a:latin typeface="+mn-lt"/>
                <a:ea typeface="+mn-ea"/>
                <a:cs typeface="+mn-cs"/>
                <a:sym typeface="Helvetica"/>
              </a:defRPr>
            </a:pPr>
            <a:endParaRPr lang="en-US" dirty="0">
              <a:solidFill>
                <a:srgbClr val="0070C0"/>
              </a:solidFill>
              <a:latin typeface="+mn-lt"/>
              <a:ea typeface="+mn-ea"/>
              <a:cs typeface="+mn-cs"/>
            </a:endParaRPr>
          </a:p>
          <a:p>
            <a:pPr>
              <a:spcBef>
                <a:spcPts val="270"/>
              </a:spcBef>
              <a:defRPr sz="1500">
                <a:latin typeface="+mn-lt"/>
                <a:ea typeface="+mn-ea"/>
                <a:cs typeface="+mn-cs"/>
                <a:sym typeface="Helvetica"/>
              </a:defRPr>
            </a:pPr>
            <a:endParaRPr lang="en-US" dirty="0">
              <a:solidFill>
                <a:srgbClr val="0070C0"/>
              </a:solidFill>
              <a:latin typeface="+mn-lt"/>
              <a:ea typeface="+mn-ea"/>
              <a:cs typeface="+mn-cs"/>
            </a:endParaRPr>
          </a:p>
          <a:p>
            <a:pPr>
              <a:spcBef>
                <a:spcPts val="270"/>
              </a:spcBef>
              <a:defRPr sz="1500">
                <a:latin typeface="+mn-lt"/>
                <a:ea typeface="+mn-ea"/>
                <a:cs typeface="+mn-cs"/>
                <a:sym typeface="Helvetica"/>
              </a:defRPr>
            </a:pPr>
            <a:r>
              <a:rPr lang="en-US" dirty="0">
                <a:latin typeface="IBM Plex Sans" panose="020B0503050203000203" pitchFamily="34" charset="0"/>
                <a:ea typeface="+mn-ea"/>
                <a:cs typeface="+mn-cs"/>
              </a:rPr>
              <a:t>Server to Server scenario (MQ, DB replication, etc.)</a:t>
            </a:r>
          </a:p>
          <a:p>
            <a:pPr>
              <a:spcBef>
                <a:spcPts val="270"/>
              </a:spcBef>
              <a:defRPr sz="1500">
                <a:latin typeface="+mn-lt"/>
                <a:ea typeface="+mn-ea"/>
                <a:cs typeface="+mn-cs"/>
                <a:sym typeface="Helvetica"/>
              </a:defRPr>
            </a:pPr>
            <a:endParaRPr lang="en-US" dirty="0">
              <a:latin typeface="IBM Plex Sans" panose="020B0503050203000203" pitchFamily="34" charset="0"/>
              <a:ea typeface="+mn-ea"/>
              <a:cs typeface="+mn-cs"/>
            </a:endParaRPr>
          </a:p>
          <a:p>
            <a:pPr>
              <a:spcBef>
                <a:spcPts val="270"/>
              </a:spcBef>
              <a:defRPr sz="1500">
                <a:latin typeface="+mn-lt"/>
                <a:ea typeface="+mn-ea"/>
                <a:cs typeface="+mn-cs"/>
                <a:sym typeface="Helvetica"/>
              </a:defRPr>
            </a:pPr>
            <a:endParaRPr lang="en-US" dirty="0">
              <a:solidFill>
                <a:srgbClr val="0070C0"/>
              </a:solidFill>
              <a:latin typeface="IBM Plex Sans"/>
              <a:ea typeface="+mn-ea"/>
              <a:cs typeface="+mn-cs"/>
            </a:endParaRPr>
          </a:p>
          <a:p>
            <a:pPr marL="285750" indent="-285750">
              <a:spcBef>
                <a:spcPts val="270"/>
              </a:spcBef>
              <a:buFont typeface="Arial" panose="020B0604020202020204" pitchFamily="34" charset="0"/>
              <a:buChar char="•"/>
              <a:defRPr sz="1500">
                <a:latin typeface="+mn-lt"/>
                <a:ea typeface="+mn-ea"/>
                <a:cs typeface="+mn-cs"/>
                <a:sym typeface="Helvetica"/>
              </a:defRPr>
            </a:pPr>
            <a:endParaRPr lang="en-US" sz="1500" dirty="0">
              <a:solidFill>
                <a:srgbClr val="0070C0"/>
              </a:solidFill>
              <a:latin typeface="IBM Plex Sans Light"/>
              <a:ea typeface="+mn-ea"/>
              <a:cs typeface="+mn-cs"/>
            </a:endParaRPr>
          </a:p>
          <a:p>
            <a:pPr>
              <a:spcBef>
                <a:spcPts val="270"/>
              </a:spcBef>
              <a:defRPr sz="1500">
                <a:latin typeface="+mn-lt"/>
                <a:ea typeface="+mn-ea"/>
                <a:cs typeface="+mn-cs"/>
                <a:sym typeface="Helvetica"/>
              </a:defRPr>
            </a:pPr>
            <a:endParaRPr lang="en-US" sz="1500" dirty="0">
              <a:solidFill>
                <a:srgbClr val="0070C0"/>
              </a:solidFill>
              <a:latin typeface="IBM Plex Sans Light"/>
              <a:ea typeface="+mn-ea"/>
              <a:cs typeface="+mn-cs"/>
            </a:endParaRPr>
          </a:p>
          <a:p>
            <a:pPr marL="285750" lvl="1" indent="0">
              <a:spcBef>
                <a:spcPts val="270"/>
              </a:spcBef>
              <a:buNone/>
              <a:defRPr sz="1500">
                <a:latin typeface="+mn-lt"/>
                <a:ea typeface="+mn-ea"/>
                <a:cs typeface="+mn-cs"/>
                <a:sym typeface="Helvetica"/>
              </a:defRPr>
            </a:pPr>
            <a:endParaRPr lang="en-US" sz="1500" dirty="0">
              <a:solidFill>
                <a:srgbClr val="0070C0"/>
              </a:solidFill>
              <a:latin typeface="IBM Plex Sans Light"/>
              <a:ea typeface="+mn-ea"/>
              <a:cs typeface="+mn-cs"/>
            </a:endParaRPr>
          </a:p>
        </p:txBody>
      </p:sp>
      <p:grpSp>
        <p:nvGrpSpPr>
          <p:cNvPr id="3" name="Group 2">
            <a:extLst>
              <a:ext uri="{FF2B5EF4-FFF2-40B4-BE49-F238E27FC236}">
                <a16:creationId xmlns:a16="http://schemas.microsoft.com/office/drawing/2014/main" id="{B6F5B3FB-3BFF-4E19-AC9C-C80A93D869A0}"/>
              </a:ext>
            </a:extLst>
          </p:cNvPr>
          <p:cNvGrpSpPr/>
          <p:nvPr/>
        </p:nvGrpSpPr>
        <p:grpSpPr>
          <a:xfrm>
            <a:off x="1264784" y="1639795"/>
            <a:ext cx="6403325" cy="300794"/>
            <a:chOff x="1767381" y="765391"/>
            <a:chExt cx="6403325" cy="300794"/>
          </a:xfrm>
        </p:grpSpPr>
        <p:cxnSp>
          <p:nvCxnSpPr>
            <p:cNvPr id="8" name="Straight Arrow Connector 7">
              <a:extLst>
                <a:ext uri="{FF2B5EF4-FFF2-40B4-BE49-F238E27FC236}">
                  <a16:creationId xmlns:a16="http://schemas.microsoft.com/office/drawing/2014/main" id="{C2DB4A92-9DAA-46A8-A72F-ADBB77E1313D}"/>
                </a:ext>
              </a:extLst>
            </p:cNvPr>
            <p:cNvCxnSpPr>
              <a:cxnSpLocks/>
            </p:cNvCxnSpPr>
            <p:nvPr/>
          </p:nvCxnSpPr>
          <p:spPr>
            <a:xfrm>
              <a:off x="1815718" y="1066185"/>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777FA10-EA69-4B00-AA1A-CDC6E4F6893F}"/>
                </a:ext>
              </a:extLst>
            </p:cNvPr>
            <p:cNvSpPr txBox="1"/>
            <p:nvPr/>
          </p:nvSpPr>
          <p:spPr>
            <a:xfrm>
              <a:off x="1767381" y="804672"/>
              <a:ext cx="54527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sp>
          <p:nvSpPr>
            <p:cNvPr id="12" name="TextBox 11">
              <a:extLst>
                <a:ext uri="{FF2B5EF4-FFF2-40B4-BE49-F238E27FC236}">
                  <a16:creationId xmlns:a16="http://schemas.microsoft.com/office/drawing/2014/main" id="{98F3CB68-E71D-445E-8C3A-6E573545D776}"/>
                </a:ext>
              </a:extLst>
            </p:cNvPr>
            <p:cNvSpPr txBox="1"/>
            <p:nvPr/>
          </p:nvSpPr>
          <p:spPr>
            <a:xfrm>
              <a:off x="7671465" y="790873"/>
              <a:ext cx="49924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cxnSp>
          <p:nvCxnSpPr>
            <p:cNvPr id="13" name="Straight Arrow Connector 12">
              <a:extLst>
                <a:ext uri="{FF2B5EF4-FFF2-40B4-BE49-F238E27FC236}">
                  <a16:creationId xmlns:a16="http://schemas.microsoft.com/office/drawing/2014/main" id="{C9F63C1A-8C22-4F14-83CC-3DC36742200A}"/>
                </a:ext>
              </a:extLst>
            </p:cNvPr>
            <p:cNvCxnSpPr/>
            <p:nvPr/>
          </p:nvCxnSpPr>
          <p:spPr>
            <a:xfrm>
              <a:off x="7749773" y="1050893"/>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B9EC32A-762C-4952-B3D6-EEBBE6B1515C}"/>
                </a:ext>
              </a:extLst>
            </p:cNvPr>
            <p:cNvCxnSpPr>
              <a:cxnSpLocks/>
            </p:cNvCxnSpPr>
            <p:nvPr/>
          </p:nvCxnSpPr>
          <p:spPr>
            <a:xfrm>
              <a:off x="3145448" y="1050893"/>
              <a:ext cx="3703059" cy="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F909E0B-C0E9-4CC6-B396-0F782724C797}"/>
                </a:ext>
              </a:extLst>
            </p:cNvPr>
            <p:cNvSpPr txBox="1"/>
            <p:nvPr/>
          </p:nvSpPr>
          <p:spPr>
            <a:xfrm>
              <a:off x="4302516" y="765391"/>
              <a:ext cx="116812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6FFF">
                      <a:lumMod val="75000"/>
                    </a:srgbClr>
                  </a:solidFill>
                  <a:effectLst/>
                  <a:uLnTx/>
                  <a:uFillTx/>
                  <a:latin typeface="IBM Plex Sans"/>
                  <a:ea typeface="+mn-ea"/>
                  <a:cs typeface="+mn-cs"/>
                </a:rPr>
                <a:t>Aspera FASP</a:t>
              </a:r>
            </a:p>
          </p:txBody>
        </p:sp>
      </p:grpSp>
      <p:cxnSp>
        <p:nvCxnSpPr>
          <p:cNvPr id="20" name="Straight Arrow Connector 19">
            <a:extLst>
              <a:ext uri="{FF2B5EF4-FFF2-40B4-BE49-F238E27FC236}">
                <a16:creationId xmlns:a16="http://schemas.microsoft.com/office/drawing/2014/main" id="{45F177C6-C045-4D88-A447-FAA21AE736FD}"/>
              </a:ext>
            </a:extLst>
          </p:cNvPr>
          <p:cNvCxnSpPr/>
          <p:nvPr/>
        </p:nvCxnSpPr>
        <p:spPr>
          <a:xfrm>
            <a:off x="1309085" y="3860433"/>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AB6C3193-9A45-4475-BF16-B4F0A56AE218}"/>
              </a:ext>
            </a:extLst>
          </p:cNvPr>
          <p:cNvCxnSpPr/>
          <p:nvPr/>
        </p:nvCxnSpPr>
        <p:spPr>
          <a:xfrm flipH="1">
            <a:off x="1309086" y="4287593"/>
            <a:ext cx="34262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9EB3F834-EAB1-4FC5-A377-C4D389ADFA6B}"/>
              </a:ext>
            </a:extLst>
          </p:cNvPr>
          <p:cNvSpPr txBox="1"/>
          <p:nvPr/>
        </p:nvSpPr>
        <p:spPr>
          <a:xfrm>
            <a:off x="1207760" y="3952546"/>
            <a:ext cx="54527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sp>
        <p:nvSpPr>
          <p:cNvPr id="25" name="TextBox 24">
            <a:extLst>
              <a:ext uri="{FF2B5EF4-FFF2-40B4-BE49-F238E27FC236}">
                <a16:creationId xmlns:a16="http://schemas.microsoft.com/office/drawing/2014/main" id="{967FC27F-7A31-4E95-8175-D9965CF1A8D2}"/>
              </a:ext>
            </a:extLst>
          </p:cNvPr>
          <p:cNvSpPr txBox="1"/>
          <p:nvPr/>
        </p:nvSpPr>
        <p:spPr>
          <a:xfrm>
            <a:off x="7207333" y="3978740"/>
            <a:ext cx="49924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cxnSp>
        <p:nvCxnSpPr>
          <p:cNvPr id="26" name="Straight Arrow Connector 25">
            <a:extLst>
              <a:ext uri="{FF2B5EF4-FFF2-40B4-BE49-F238E27FC236}">
                <a16:creationId xmlns:a16="http://schemas.microsoft.com/office/drawing/2014/main" id="{C67DA83F-5AAA-4832-92CE-0E285C4B5671}"/>
              </a:ext>
            </a:extLst>
          </p:cNvPr>
          <p:cNvCxnSpPr/>
          <p:nvPr/>
        </p:nvCxnSpPr>
        <p:spPr>
          <a:xfrm flipH="1">
            <a:off x="7217238" y="4321289"/>
            <a:ext cx="34262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C80C20A-785E-4D36-8E9E-A3D9BA4B373C}"/>
              </a:ext>
            </a:extLst>
          </p:cNvPr>
          <p:cNvCxnSpPr/>
          <p:nvPr/>
        </p:nvCxnSpPr>
        <p:spPr>
          <a:xfrm>
            <a:off x="7207333" y="3860433"/>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7019645A-424F-4E94-8A5C-30BCBB3EF26C}"/>
              </a:ext>
            </a:extLst>
          </p:cNvPr>
          <p:cNvCxnSpPr>
            <a:cxnSpLocks/>
          </p:cNvCxnSpPr>
          <p:nvPr/>
        </p:nvCxnSpPr>
        <p:spPr>
          <a:xfrm>
            <a:off x="2642851" y="3860432"/>
            <a:ext cx="3696926" cy="0"/>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019BF3B-2F4E-4A66-8579-6024AE2727B7}"/>
              </a:ext>
            </a:extLst>
          </p:cNvPr>
          <p:cNvCxnSpPr>
            <a:cxnSpLocks/>
          </p:cNvCxnSpPr>
          <p:nvPr/>
        </p:nvCxnSpPr>
        <p:spPr>
          <a:xfrm flipH="1" flipV="1">
            <a:off x="2642852" y="4272737"/>
            <a:ext cx="3702052" cy="29713"/>
          </a:xfrm>
          <a:prstGeom prst="straightConnector1">
            <a:avLst/>
          </a:prstGeom>
          <a:ln w="76200">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BC0DBE68-B38D-498A-B810-976996BF49E2}"/>
              </a:ext>
            </a:extLst>
          </p:cNvPr>
          <p:cNvSpPr txBox="1"/>
          <p:nvPr/>
        </p:nvSpPr>
        <p:spPr>
          <a:xfrm>
            <a:off x="3795884" y="3952546"/>
            <a:ext cx="1167599"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6FFF">
                    <a:lumMod val="75000"/>
                  </a:srgbClr>
                </a:solidFill>
                <a:effectLst/>
                <a:uLnTx/>
                <a:uFillTx/>
                <a:latin typeface="IBM Plex Sans"/>
                <a:ea typeface="+mn-ea"/>
                <a:cs typeface="+mn-cs"/>
              </a:rPr>
              <a:t>Aspera FASP</a:t>
            </a:r>
          </a:p>
        </p:txBody>
      </p:sp>
      <p:pic>
        <p:nvPicPr>
          <p:cNvPr id="32" name="Picture 31">
            <a:extLst>
              <a:ext uri="{FF2B5EF4-FFF2-40B4-BE49-F238E27FC236}">
                <a16:creationId xmlns:a16="http://schemas.microsoft.com/office/drawing/2014/main" id="{93A1C4BB-0311-417E-92F8-73573B5F23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0031" y="1574829"/>
            <a:ext cx="731520" cy="731520"/>
          </a:xfrm>
          <a:prstGeom prst="rect">
            <a:avLst/>
          </a:prstGeom>
        </p:spPr>
      </p:pic>
      <p:pic>
        <p:nvPicPr>
          <p:cNvPr id="33" name="Picture 32">
            <a:extLst>
              <a:ext uri="{FF2B5EF4-FFF2-40B4-BE49-F238E27FC236}">
                <a16:creationId xmlns:a16="http://schemas.microsoft.com/office/drawing/2014/main" id="{C10981D9-ED8D-4B8E-9842-5984D40FD7C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9628" y="1559537"/>
            <a:ext cx="731520" cy="731520"/>
          </a:xfrm>
          <a:prstGeom prst="rect">
            <a:avLst/>
          </a:prstGeom>
        </p:spPr>
      </p:pic>
      <p:pic>
        <p:nvPicPr>
          <p:cNvPr id="35" name="Picture 34">
            <a:extLst>
              <a:ext uri="{FF2B5EF4-FFF2-40B4-BE49-F238E27FC236}">
                <a16:creationId xmlns:a16="http://schemas.microsoft.com/office/drawing/2014/main" id="{8E28E3F8-8871-4AB2-A150-7954DC87DD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16905" y="3665741"/>
            <a:ext cx="731520" cy="731520"/>
          </a:xfrm>
          <a:prstGeom prst="rect">
            <a:avLst/>
          </a:prstGeom>
        </p:spPr>
      </p:pic>
      <p:pic>
        <p:nvPicPr>
          <p:cNvPr id="36" name="Picture 35">
            <a:extLst>
              <a:ext uri="{FF2B5EF4-FFF2-40B4-BE49-F238E27FC236}">
                <a16:creationId xmlns:a16="http://schemas.microsoft.com/office/drawing/2014/main" id="{2E94F879-FAD1-4A40-8C9E-A8E96109BD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45593" y="3709896"/>
            <a:ext cx="731520" cy="731520"/>
          </a:xfrm>
          <a:prstGeom prst="rect">
            <a:avLst/>
          </a:prstGeom>
        </p:spPr>
      </p:pic>
      <p:pic>
        <p:nvPicPr>
          <p:cNvPr id="16" name="Picture 15" descr="A picture containing object, clock&#10;&#10;Description automatically generated">
            <a:extLst>
              <a:ext uri="{FF2B5EF4-FFF2-40B4-BE49-F238E27FC236}">
                <a16:creationId xmlns:a16="http://schemas.microsoft.com/office/drawing/2014/main" id="{BC2BC48E-2972-4477-A35A-7B306ECECD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888" y="1598694"/>
            <a:ext cx="723039" cy="707655"/>
          </a:xfrm>
          <a:prstGeom prst="rect">
            <a:avLst/>
          </a:prstGeom>
        </p:spPr>
      </p:pic>
      <p:pic>
        <p:nvPicPr>
          <p:cNvPr id="19" name="Picture 18" descr="A close up of a logo&#10;&#10;Description automatically generated">
            <a:extLst>
              <a:ext uri="{FF2B5EF4-FFF2-40B4-BE49-F238E27FC236}">
                <a16:creationId xmlns:a16="http://schemas.microsoft.com/office/drawing/2014/main" id="{851199B0-2CB8-442D-A8A1-11D0369BB62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109" y="1560605"/>
            <a:ext cx="731520" cy="759968"/>
          </a:xfrm>
          <a:prstGeom prst="rect">
            <a:avLst/>
          </a:prstGeom>
        </p:spPr>
      </p:pic>
      <p:pic>
        <p:nvPicPr>
          <p:cNvPr id="38" name="Picture 37" descr="A close up of a logo&#10;&#10;Description automatically generated">
            <a:extLst>
              <a:ext uri="{FF2B5EF4-FFF2-40B4-BE49-F238E27FC236}">
                <a16:creationId xmlns:a16="http://schemas.microsoft.com/office/drawing/2014/main" id="{E866F86D-13D9-4805-940C-60634CDB76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1888" y="3634508"/>
            <a:ext cx="731520" cy="759968"/>
          </a:xfrm>
          <a:prstGeom prst="rect">
            <a:avLst/>
          </a:prstGeom>
        </p:spPr>
      </p:pic>
      <p:pic>
        <p:nvPicPr>
          <p:cNvPr id="39" name="Picture 38" descr="A close up of a logo&#10;&#10;Description automatically generated">
            <a:extLst>
              <a:ext uri="{FF2B5EF4-FFF2-40B4-BE49-F238E27FC236}">
                <a16:creationId xmlns:a16="http://schemas.microsoft.com/office/drawing/2014/main" id="{4650407A-DAC6-4E4B-9C64-3AD2221015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3243" y="3695672"/>
            <a:ext cx="731520" cy="759968"/>
          </a:xfrm>
          <a:prstGeom prst="rect">
            <a:avLst/>
          </a:prstGeom>
        </p:spPr>
      </p:pic>
      <p:sp>
        <p:nvSpPr>
          <p:cNvPr id="2" name="Rectangle 1">
            <a:extLst>
              <a:ext uri="{FF2B5EF4-FFF2-40B4-BE49-F238E27FC236}">
                <a16:creationId xmlns:a16="http://schemas.microsoft.com/office/drawing/2014/main" id="{91C6CA49-5D18-0045-A10E-441EEFEA26EB}"/>
              </a:ext>
            </a:extLst>
          </p:cNvPr>
          <p:cNvSpPr/>
          <p:nvPr/>
        </p:nvSpPr>
        <p:spPr>
          <a:xfrm>
            <a:off x="431833" y="2303123"/>
            <a:ext cx="810762" cy="430887"/>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Laptop or device</a:t>
            </a:r>
          </a:p>
        </p:txBody>
      </p:sp>
      <p:sp>
        <p:nvSpPr>
          <p:cNvPr id="31" name="Rectangle 30">
            <a:extLst>
              <a:ext uri="{FF2B5EF4-FFF2-40B4-BE49-F238E27FC236}">
                <a16:creationId xmlns:a16="http://schemas.microsoft.com/office/drawing/2014/main" id="{3FE65D40-5440-A143-BCEB-C01EDE4264C5}"/>
              </a:ext>
            </a:extLst>
          </p:cNvPr>
          <p:cNvSpPr/>
          <p:nvPr/>
        </p:nvSpPr>
        <p:spPr>
          <a:xfrm>
            <a:off x="1547479" y="2291057"/>
            <a:ext cx="1132525" cy="430887"/>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Aspera </a:t>
            </a:r>
            <a:r>
              <a:rPr lang="en-US" sz="1100" dirty="0" err="1">
                <a:solidFill>
                  <a:srgbClr val="0070C0"/>
                </a:solidFill>
              </a:rPr>
              <a:t>faspio</a:t>
            </a:r>
            <a:r>
              <a:rPr lang="en-US" sz="1100" dirty="0">
                <a:solidFill>
                  <a:srgbClr val="0070C0"/>
                </a:solidFill>
              </a:rPr>
              <a:t> Gateway</a:t>
            </a:r>
          </a:p>
        </p:txBody>
      </p:sp>
      <p:sp>
        <p:nvSpPr>
          <p:cNvPr id="34" name="Rectangle 33">
            <a:extLst>
              <a:ext uri="{FF2B5EF4-FFF2-40B4-BE49-F238E27FC236}">
                <a16:creationId xmlns:a16="http://schemas.microsoft.com/office/drawing/2014/main" id="{C0DBA90E-FE82-F344-8C63-CF6B6A877A1B}"/>
              </a:ext>
            </a:extLst>
          </p:cNvPr>
          <p:cNvSpPr/>
          <p:nvPr/>
        </p:nvSpPr>
        <p:spPr>
          <a:xfrm>
            <a:off x="6261060" y="4422831"/>
            <a:ext cx="1132525" cy="430887"/>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Aspera </a:t>
            </a:r>
            <a:r>
              <a:rPr lang="en-US" sz="1100" dirty="0" err="1">
                <a:solidFill>
                  <a:srgbClr val="0070C0"/>
                </a:solidFill>
              </a:rPr>
              <a:t>faspio</a:t>
            </a:r>
            <a:r>
              <a:rPr lang="en-US" sz="1100" dirty="0">
                <a:solidFill>
                  <a:srgbClr val="0070C0"/>
                </a:solidFill>
              </a:rPr>
              <a:t> Gateway</a:t>
            </a:r>
          </a:p>
        </p:txBody>
      </p:sp>
      <p:sp>
        <p:nvSpPr>
          <p:cNvPr id="37" name="Rectangle 36">
            <a:extLst>
              <a:ext uri="{FF2B5EF4-FFF2-40B4-BE49-F238E27FC236}">
                <a16:creationId xmlns:a16="http://schemas.microsoft.com/office/drawing/2014/main" id="{D189FFDA-D427-ED48-A214-437E94CF5F34}"/>
              </a:ext>
            </a:extLst>
          </p:cNvPr>
          <p:cNvSpPr/>
          <p:nvPr/>
        </p:nvSpPr>
        <p:spPr>
          <a:xfrm>
            <a:off x="6261060" y="2291057"/>
            <a:ext cx="1132525" cy="430887"/>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Aspera </a:t>
            </a:r>
            <a:r>
              <a:rPr lang="en-US" sz="1100" dirty="0" err="1">
                <a:solidFill>
                  <a:srgbClr val="0070C0"/>
                </a:solidFill>
              </a:rPr>
              <a:t>faspio</a:t>
            </a:r>
            <a:r>
              <a:rPr lang="en-US" sz="1100" dirty="0">
                <a:solidFill>
                  <a:srgbClr val="0070C0"/>
                </a:solidFill>
              </a:rPr>
              <a:t> Gateway</a:t>
            </a:r>
          </a:p>
        </p:txBody>
      </p:sp>
      <p:sp>
        <p:nvSpPr>
          <p:cNvPr id="40" name="Rectangle 39">
            <a:extLst>
              <a:ext uri="{FF2B5EF4-FFF2-40B4-BE49-F238E27FC236}">
                <a16:creationId xmlns:a16="http://schemas.microsoft.com/office/drawing/2014/main" id="{850D9B85-BF30-7549-98FA-8220423B97EE}"/>
              </a:ext>
            </a:extLst>
          </p:cNvPr>
          <p:cNvSpPr/>
          <p:nvPr/>
        </p:nvSpPr>
        <p:spPr>
          <a:xfrm>
            <a:off x="1502375" y="4380926"/>
            <a:ext cx="1132525" cy="430887"/>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Aspera </a:t>
            </a:r>
            <a:r>
              <a:rPr lang="en-US" sz="1100" dirty="0" err="1">
                <a:solidFill>
                  <a:srgbClr val="0070C0"/>
                </a:solidFill>
              </a:rPr>
              <a:t>faspio</a:t>
            </a:r>
            <a:r>
              <a:rPr lang="en-US" sz="1100" dirty="0">
                <a:solidFill>
                  <a:srgbClr val="0070C0"/>
                </a:solidFill>
              </a:rPr>
              <a:t> Gateway</a:t>
            </a:r>
          </a:p>
        </p:txBody>
      </p:sp>
      <p:sp>
        <p:nvSpPr>
          <p:cNvPr id="41" name="Rectangle 40">
            <a:extLst>
              <a:ext uri="{FF2B5EF4-FFF2-40B4-BE49-F238E27FC236}">
                <a16:creationId xmlns:a16="http://schemas.microsoft.com/office/drawing/2014/main" id="{BAD44B17-1F12-FB4A-BE9D-DBC82CD0BB16}"/>
              </a:ext>
            </a:extLst>
          </p:cNvPr>
          <p:cNvSpPr/>
          <p:nvPr/>
        </p:nvSpPr>
        <p:spPr>
          <a:xfrm>
            <a:off x="277144" y="4380926"/>
            <a:ext cx="1132525" cy="261610"/>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Server</a:t>
            </a:r>
          </a:p>
        </p:txBody>
      </p:sp>
      <p:sp>
        <p:nvSpPr>
          <p:cNvPr id="42" name="Rectangle 41">
            <a:extLst>
              <a:ext uri="{FF2B5EF4-FFF2-40B4-BE49-F238E27FC236}">
                <a16:creationId xmlns:a16="http://schemas.microsoft.com/office/drawing/2014/main" id="{8F06FB28-03F0-984C-8ED3-CD47E62CD7A4}"/>
              </a:ext>
            </a:extLst>
          </p:cNvPr>
          <p:cNvSpPr/>
          <p:nvPr/>
        </p:nvSpPr>
        <p:spPr>
          <a:xfrm>
            <a:off x="7480842" y="4438190"/>
            <a:ext cx="1132525" cy="261610"/>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Server</a:t>
            </a:r>
          </a:p>
        </p:txBody>
      </p:sp>
      <p:sp>
        <p:nvSpPr>
          <p:cNvPr id="43" name="Rectangle 42">
            <a:extLst>
              <a:ext uri="{FF2B5EF4-FFF2-40B4-BE49-F238E27FC236}">
                <a16:creationId xmlns:a16="http://schemas.microsoft.com/office/drawing/2014/main" id="{EE45C3F1-FD39-8B46-B682-41CDA9B67EDD}"/>
              </a:ext>
            </a:extLst>
          </p:cNvPr>
          <p:cNvSpPr/>
          <p:nvPr/>
        </p:nvSpPr>
        <p:spPr>
          <a:xfrm>
            <a:off x="7475914" y="2303123"/>
            <a:ext cx="1132525" cy="261610"/>
          </a:xfrm>
          <a:prstGeom prst="rect">
            <a:avLst/>
          </a:prstGeom>
        </p:spPr>
        <p:txBody>
          <a:bodyPr wrap="square">
            <a:spAutoFit/>
          </a:bodyPr>
          <a:lstStyle/>
          <a:p>
            <a:pPr algn="ctr">
              <a:spcBef>
                <a:spcPts val="0"/>
              </a:spcBef>
              <a:defRPr sz="1500">
                <a:latin typeface="+mn-lt"/>
                <a:ea typeface="+mn-ea"/>
                <a:cs typeface="+mn-cs"/>
                <a:sym typeface="Helvetica"/>
              </a:defRPr>
            </a:pPr>
            <a:r>
              <a:rPr lang="en-US" sz="1100" dirty="0">
                <a:solidFill>
                  <a:srgbClr val="0070C0"/>
                </a:solidFill>
              </a:rPr>
              <a:t>Server</a:t>
            </a:r>
          </a:p>
        </p:txBody>
      </p:sp>
      <p:sp>
        <p:nvSpPr>
          <p:cNvPr id="44" name="Rectangle 43">
            <a:extLst>
              <a:ext uri="{FF2B5EF4-FFF2-40B4-BE49-F238E27FC236}">
                <a16:creationId xmlns:a16="http://schemas.microsoft.com/office/drawing/2014/main" id="{6F6ADD76-27D5-0140-A318-29813299BAF0}"/>
              </a:ext>
            </a:extLst>
          </p:cNvPr>
          <p:cNvSpPr/>
          <p:nvPr/>
        </p:nvSpPr>
        <p:spPr bwMode="auto">
          <a:xfrm>
            <a:off x="297065" y="1451132"/>
            <a:ext cx="2337835" cy="1307657"/>
          </a:xfrm>
          <a:prstGeom prst="rect">
            <a:avLst/>
          </a:prstGeom>
          <a:no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45" name="Rectangle 44">
            <a:extLst>
              <a:ext uri="{FF2B5EF4-FFF2-40B4-BE49-F238E27FC236}">
                <a16:creationId xmlns:a16="http://schemas.microsoft.com/office/drawing/2014/main" id="{714F3499-2E85-4748-B40A-11A9665F65E3}"/>
              </a:ext>
            </a:extLst>
          </p:cNvPr>
          <p:cNvSpPr/>
          <p:nvPr/>
        </p:nvSpPr>
        <p:spPr bwMode="auto">
          <a:xfrm>
            <a:off x="6344904" y="1447828"/>
            <a:ext cx="2356339" cy="1307657"/>
          </a:xfrm>
          <a:prstGeom prst="rect">
            <a:avLst/>
          </a:prstGeom>
          <a:no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46" name="Rectangle 45">
            <a:extLst>
              <a:ext uri="{FF2B5EF4-FFF2-40B4-BE49-F238E27FC236}">
                <a16:creationId xmlns:a16="http://schemas.microsoft.com/office/drawing/2014/main" id="{F758FACA-7703-3D40-8D36-AA77BD36EFC0}"/>
              </a:ext>
            </a:extLst>
          </p:cNvPr>
          <p:cNvSpPr/>
          <p:nvPr/>
        </p:nvSpPr>
        <p:spPr bwMode="auto">
          <a:xfrm>
            <a:off x="291938" y="3529036"/>
            <a:ext cx="2337835" cy="1307657"/>
          </a:xfrm>
          <a:prstGeom prst="rect">
            <a:avLst/>
          </a:prstGeom>
          <a:no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47" name="Rectangle 46">
            <a:extLst>
              <a:ext uri="{FF2B5EF4-FFF2-40B4-BE49-F238E27FC236}">
                <a16:creationId xmlns:a16="http://schemas.microsoft.com/office/drawing/2014/main" id="{3B8C9592-A13D-444A-B918-EA9C46DB22AC}"/>
              </a:ext>
            </a:extLst>
          </p:cNvPr>
          <p:cNvSpPr/>
          <p:nvPr/>
        </p:nvSpPr>
        <p:spPr bwMode="auto">
          <a:xfrm>
            <a:off x="6344904" y="3525732"/>
            <a:ext cx="2356338" cy="1307657"/>
          </a:xfrm>
          <a:prstGeom prst="rect">
            <a:avLst/>
          </a:prstGeom>
          <a:no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US" sz="2000" b="0" i="0" u="none" strike="noStrike" cap="none" normalizeH="0" baseline="0" dirty="0">
              <a:ln>
                <a:noFill/>
              </a:ln>
              <a:solidFill>
                <a:srgbClr val="191919"/>
              </a:solidFill>
              <a:effectLst/>
              <a:latin typeface="HelvNeue Light for IBM" pitchFamily="34" charset="0"/>
            </a:endParaRPr>
          </a:p>
        </p:txBody>
      </p:sp>
      <p:sp>
        <p:nvSpPr>
          <p:cNvPr id="48" name="TextBox 47">
            <a:extLst>
              <a:ext uri="{FF2B5EF4-FFF2-40B4-BE49-F238E27FC236}">
                <a16:creationId xmlns:a16="http://schemas.microsoft.com/office/drawing/2014/main" id="{BEF62C45-12B8-104F-84B8-10EAB20B441F}"/>
              </a:ext>
            </a:extLst>
          </p:cNvPr>
          <p:cNvSpPr txBox="1"/>
          <p:nvPr/>
        </p:nvSpPr>
        <p:spPr>
          <a:xfrm>
            <a:off x="291937" y="3257452"/>
            <a:ext cx="111773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IBM Plex Sans"/>
              </a:rPr>
              <a:t>Location A</a:t>
            </a:r>
            <a:endParaRPr kumimoji="0" lang="en-US" sz="1200" b="1"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49" name="TextBox 48">
            <a:extLst>
              <a:ext uri="{FF2B5EF4-FFF2-40B4-BE49-F238E27FC236}">
                <a16:creationId xmlns:a16="http://schemas.microsoft.com/office/drawing/2014/main" id="{3E3BB38F-9B09-8F48-9AD1-9D66EBEF3B8A}"/>
              </a:ext>
            </a:extLst>
          </p:cNvPr>
          <p:cNvSpPr txBox="1"/>
          <p:nvPr/>
        </p:nvSpPr>
        <p:spPr>
          <a:xfrm>
            <a:off x="297065" y="1190094"/>
            <a:ext cx="111773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IBM Plex Sans"/>
              </a:rPr>
              <a:t>Location A</a:t>
            </a:r>
            <a:endParaRPr kumimoji="0" lang="en-US" sz="1200" b="1"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50" name="TextBox 49">
            <a:extLst>
              <a:ext uri="{FF2B5EF4-FFF2-40B4-BE49-F238E27FC236}">
                <a16:creationId xmlns:a16="http://schemas.microsoft.com/office/drawing/2014/main" id="{A821C152-751A-7E48-87C8-EB8E617F469F}"/>
              </a:ext>
            </a:extLst>
          </p:cNvPr>
          <p:cNvSpPr txBox="1"/>
          <p:nvPr/>
        </p:nvSpPr>
        <p:spPr>
          <a:xfrm>
            <a:off x="6344904" y="3257930"/>
            <a:ext cx="111773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dirty="0">
                <a:solidFill>
                  <a:srgbClr val="000000"/>
                </a:solidFill>
                <a:latin typeface="IBM Plex Sans"/>
              </a:rPr>
              <a:t>Location B</a:t>
            </a:r>
            <a:endParaRPr kumimoji="0" lang="en-US" sz="1200" b="1"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51" name="TextBox 50">
            <a:extLst>
              <a:ext uri="{FF2B5EF4-FFF2-40B4-BE49-F238E27FC236}">
                <a16:creationId xmlns:a16="http://schemas.microsoft.com/office/drawing/2014/main" id="{1555D48B-F01B-2C46-901F-7D105BE045AA}"/>
              </a:ext>
            </a:extLst>
          </p:cNvPr>
          <p:cNvSpPr txBox="1"/>
          <p:nvPr/>
        </p:nvSpPr>
        <p:spPr>
          <a:xfrm>
            <a:off x="6336953" y="1193030"/>
            <a:ext cx="111773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IBM Plex Sans"/>
              </a:rPr>
              <a:t>Location B</a:t>
            </a:r>
            <a:endParaRPr kumimoji="0" lang="en-US" sz="1200" b="1" i="0" u="none" strike="noStrike" kern="1200" cap="none" spc="0" normalizeH="0" baseline="0" noProof="0" dirty="0">
              <a:ln>
                <a:noFill/>
              </a:ln>
              <a:solidFill>
                <a:srgbClr val="000000"/>
              </a:solidFill>
              <a:effectLst/>
              <a:uLnTx/>
              <a:uFillTx/>
              <a:latin typeface="IBM Plex Sans"/>
              <a:ea typeface="+mn-ea"/>
              <a:cs typeface="+mn-cs"/>
            </a:endParaRPr>
          </a:p>
        </p:txBody>
      </p:sp>
    </p:spTree>
    <p:extLst>
      <p:ext uri="{BB962C8B-B14F-4D97-AF65-F5344CB8AC3E}">
        <p14:creationId xmlns:p14="http://schemas.microsoft.com/office/powerpoint/2010/main" val="238387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4F34-40E8-B740-ABB2-BA98C128A857}"/>
              </a:ext>
            </a:extLst>
          </p:cNvPr>
          <p:cNvSpPr>
            <a:spLocks noGrp="1"/>
          </p:cNvSpPr>
          <p:nvPr>
            <p:ph type="title"/>
          </p:nvPr>
        </p:nvSpPr>
        <p:spPr>
          <a:xfrm>
            <a:off x="206858" y="223682"/>
            <a:ext cx="8640073" cy="4294632"/>
          </a:xfrm>
        </p:spPr>
        <p:txBody>
          <a:bodyPr>
            <a:normAutofit/>
          </a:bodyPr>
          <a:lstStyle/>
          <a:p>
            <a:r>
              <a:rPr lang="fr-FR">
                <a:latin typeface="IBM Plex Sans"/>
              </a:rPr>
              <a:t>Déploiement MQ typique utilisant TCP</a:t>
            </a:r>
          </a:p>
        </p:txBody>
      </p:sp>
      <p:grpSp>
        <p:nvGrpSpPr>
          <p:cNvPr id="4" name="Group 3">
            <a:extLst>
              <a:ext uri="{FF2B5EF4-FFF2-40B4-BE49-F238E27FC236}">
                <a16:creationId xmlns:a16="http://schemas.microsoft.com/office/drawing/2014/main" id="{AF69F694-2F8A-3646-AE18-290C3237882A}"/>
              </a:ext>
            </a:extLst>
          </p:cNvPr>
          <p:cNvGrpSpPr/>
          <p:nvPr/>
        </p:nvGrpSpPr>
        <p:grpSpPr>
          <a:xfrm>
            <a:off x="291809" y="1615146"/>
            <a:ext cx="8470169" cy="1913207"/>
            <a:chOff x="327525" y="1652953"/>
            <a:chExt cx="8470169" cy="1913207"/>
          </a:xfrm>
        </p:grpSpPr>
        <p:sp>
          <p:nvSpPr>
            <p:cNvPr id="5" name="Rectangle 4">
              <a:extLst>
                <a:ext uri="{FF2B5EF4-FFF2-40B4-BE49-F238E27FC236}">
                  <a16:creationId xmlns:a16="http://schemas.microsoft.com/office/drawing/2014/main" id="{008EF254-06CD-4E47-91B9-7B9108B8574B}"/>
                </a:ext>
              </a:extLst>
            </p:cNvPr>
            <p:cNvSpPr/>
            <p:nvPr/>
          </p:nvSpPr>
          <p:spPr bwMode="auto">
            <a:xfrm>
              <a:off x="327525" y="1652953"/>
              <a:ext cx="1371600" cy="1913207"/>
            </a:xfrm>
            <a:prstGeom prst="rect">
              <a:avLst/>
            </a:prstGeom>
            <a:solidFill>
              <a:schemeClr val="bg2"/>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fr-FR" sz="2000" b="0" i="0" u="none" strike="noStrike" cap="none" normalizeH="0" baseline="0">
                <a:ln>
                  <a:noFill/>
                </a:ln>
                <a:solidFill>
                  <a:srgbClr val="191919"/>
                </a:solidFill>
                <a:effectLst/>
                <a:latin typeface="HelvNeue Light for IBM" pitchFamily="34" charset="0"/>
              </a:endParaRPr>
            </a:p>
          </p:txBody>
        </p:sp>
        <p:sp>
          <p:nvSpPr>
            <p:cNvPr id="7" name="TextBox 6">
              <a:extLst>
                <a:ext uri="{FF2B5EF4-FFF2-40B4-BE49-F238E27FC236}">
                  <a16:creationId xmlns:a16="http://schemas.microsoft.com/office/drawing/2014/main" id="{CA263F8A-D5C2-6942-83B3-4C27C19EA718}"/>
                </a:ext>
              </a:extLst>
            </p:cNvPr>
            <p:cNvSpPr txBox="1"/>
            <p:nvPr/>
          </p:nvSpPr>
          <p:spPr>
            <a:xfrm>
              <a:off x="703355" y="2946066"/>
              <a:ext cx="604910" cy="261610"/>
            </a:xfrm>
            <a:prstGeom prst="rect">
              <a:avLst/>
            </a:prstGeom>
            <a:noFill/>
          </p:spPr>
          <p:txBody>
            <a:bodyPr wrap="square" rtlCol="0">
              <a:spAutoFit/>
            </a:bodyPr>
            <a:lstStyle/>
            <a:p>
              <a:pPr algn="ctr"/>
              <a:r>
                <a:rPr lang="fr-FR" sz="1100">
                  <a:latin typeface="IBM Plex Sans" charset="0"/>
                  <a:ea typeface="IBM Plex Sans" charset="0"/>
                  <a:cs typeface="IBM Plex Sans" charset="0"/>
                </a:rPr>
                <a:t>QM 1</a:t>
              </a:r>
            </a:p>
          </p:txBody>
        </p:sp>
        <p:sp>
          <p:nvSpPr>
            <p:cNvPr id="11" name="Rectangle 10">
              <a:extLst>
                <a:ext uri="{FF2B5EF4-FFF2-40B4-BE49-F238E27FC236}">
                  <a16:creationId xmlns:a16="http://schemas.microsoft.com/office/drawing/2014/main" id="{DBB4DA50-4B43-DF47-9988-FE45CE459A6B}"/>
                </a:ext>
              </a:extLst>
            </p:cNvPr>
            <p:cNvSpPr>
              <a:spLocks/>
            </p:cNvSpPr>
            <p:nvPr/>
          </p:nvSpPr>
          <p:spPr bwMode="auto">
            <a:xfrm>
              <a:off x="7426094" y="1652953"/>
              <a:ext cx="1371600" cy="1913207"/>
            </a:xfrm>
            <a:prstGeom prst="rect">
              <a:avLst/>
            </a:prstGeom>
            <a:solidFill>
              <a:schemeClr val="bg2"/>
            </a:solid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fr-FR" sz="2000" b="0" i="0" u="none" strike="noStrike" cap="none" normalizeH="0" baseline="0">
                <a:ln>
                  <a:noFill/>
                </a:ln>
                <a:solidFill>
                  <a:srgbClr val="191919"/>
                </a:solidFill>
                <a:effectLst/>
                <a:latin typeface="HelvNeue Light for IBM" pitchFamily="34" charset="0"/>
              </a:endParaRPr>
            </a:p>
          </p:txBody>
        </p:sp>
        <p:sp>
          <p:nvSpPr>
            <p:cNvPr id="12" name="TextBox 11">
              <a:extLst>
                <a:ext uri="{FF2B5EF4-FFF2-40B4-BE49-F238E27FC236}">
                  <a16:creationId xmlns:a16="http://schemas.microsoft.com/office/drawing/2014/main" id="{3030B4B3-B070-2F45-9C27-0DFF25317F44}"/>
                </a:ext>
              </a:extLst>
            </p:cNvPr>
            <p:cNvSpPr txBox="1"/>
            <p:nvPr/>
          </p:nvSpPr>
          <p:spPr>
            <a:xfrm>
              <a:off x="7809439" y="2946066"/>
              <a:ext cx="604910" cy="261610"/>
            </a:xfrm>
            <a:prstGeom prst="rect">
              <a:avLst/>
            </a:prstGeom>
            <a:noFill/>
          </p:spPr>
          <p:txBody>
            <a:bodyPr wrap="square" rtlCol="0">
              <a:spAutoFit/>
            </a:bodyPr>
            <a:lstStyle/>
            <a:p>
              <a:pPr algn="ctr"/>
              <a:r>
                <a:rPr lang="fr-FR" sz="1100">
                  <a:latin typeface="IBM Plex Sans" charset="0"/>
                  <a:ea typeface="IBM Plex Sans" charset="0"/>
                  <a:cs typeface="IBM Plex Sans" charset="0"/>
                </a:rPr>
                <a:t>QM 2</a:t>
              </a:r>
            </a:p>
          </p:txBody>
        </p:sp>
        <p:pic>
          <p:nvPicPr>
            <p:cNvPr id="14" name="Picture 13">
              <a:extLst>
                <a:ext uri="{FF2B5EF4-FFF2-40B4-BE49-F238E27FC236}">
                  <a16:creationId xmlns:a16="http://schemas.microsoft.com/office/drawing/2014/main" id="{7220F222-B977-4D4B-A7E9-14A2378419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0050" y="2175110"/>
              <a:ext cx="731520" cy="743512"/>
            </a:xfrm>
            <a:prstGeom prst="rect">
              <a:avLst/>
            </a:prstGeom>
          </p:spPr>
        </p:pic>
        <p:pic>
          <p:nvPicPr>
            <p:cNvPr id="19" name="Picture 18">
              <a:extLst>
                <a:ext uri="{FF2B5EF4-FFF2-40B4-BE49-F238E27FC236}">
                  <a16:creationId xmlns:a16="http://schemas.microsoft.com/office/drawing/2014/main" id="{F15EE78B-A63F-9B43-BCD1-3E34D0F5E84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46134" y="2179639"/>
              <a:ext cx="731520" cy="743512"/>
            </a:xfrm>
            <a:prstGeom prst="rect">
              <a:avLst/>
            </a:prstGeom>
          </p:spPr>
        </p:pic>
        <p:sp>
          <p:nvSpPr>
            <p:cNvPr id="22" name="TextBox 21">
              <a:extLst>
                <a:ext uri="{FF2B5EF4-FFF2-40B4-BE49-F238E27FC236}">
                  <a16:creationId xmlns:a16="http://schemas.microsoft.com/office/drawing/2014/main" id="{847E60AB-AC9C-A04C-AFB5-0BD8E9A601B3}"/>
                </a:ext>
              </a:extLst>
            </p:cNvPr>
            <p:cNvSpPr txBox="1"/>
            <p:nvPr/>
          </p:nvSpPr>
          <p:spPr>
            <a:xfrm>
              <a:off x="379429" y="1689537"/>
              <a:ext cx="1396106" cy="276999"/>
            </a:xfrm>
            <a:prstGeom prst="rect">
              <a:avLst/>
            </a:prstGeom>
            <a:noFill/>
          </p:spPr>
          <p:txBody>
            <a:bodyPr wrap="square" rtlCol="0">
              <a:spAutoFit/>
            </a:bodyPr>
            <a:lstStyle/>
            <a:p>
              <a:pPr algn="ctr"/>
              <a:r>
                <a:rPr lang="fr-FR" sz="1200" b="1">
                  <a:latin typeface="IBM Plex Sans" panose="020B0503050203000203" pitchFamily="34" charset="0"/>
                  <a:ea typeface="IBM Plex Sans" charset="0"/>
                  <a:cs typeface="IBM Plex Sans" charset="0"/>
                </a:rPr>
                <a:t>San Francisco</a:t>
              </a:r>
            </a:p>
          </p:txBody>
        </p:sp>
        <p:sp>
          <p:nvSpPr>
            <p:cNvPr id="23" name="TextBox 22">
              <a:extLst>
                <a:ext uri="{FF2B5EF4-FFF2-40B4-BE49-F238E27FC236}">
                  <a16:creationId xmlns:a16="http://schemas.microsoft.com/office/drawing/2014/main" id="{2505AC57-185D-F547-AE22-33E21BDA7D4D}"/>
                </a:ext>
              </a:extLst>
            </p:cNvPr>
            <p:cNvSpPr txBox="1"/>
            <p:nvPr/>
          </p:nvSpPr>
          <p:spPr>
            <a:xfrm>
              <a:off x="7366593" y="1692965"/>
              <a:ext cx="1396106" cy="276999"/>
            </a:xfrm>
            <a:prstGeom prst="rect">
              <a:avLst/>
            </a:prstGeom>
            <a:noFill/>
          </p:spPr>
          <p:txBody>
            <a:bodyPr wrap="square" rtlCol="0">
              <a:spAutoFit/>
            </a:bodyPr>
            <a:lstStyle/>
            <a:p>
              <a:pPr algn="ctr"/>
              <a:r>
                <a:rPr lang="fr-FR" sz="1200" b="1">
                  <a:latin typeface="IBM Plex Sans" panose="020B0503050203000203" pitchFamily="34" charset="0"/>
                  <a:ea typeface="IBM Plex Sans" charset="0"/>
                  <a:cs typeface="IBM Plex Sans" charset="0"/>
                </a:rPr>
                <a:t>London</a:t>
              </a:r>
            </a:p>
          </p:txBody>
        </p:sp>
        <p:sp>
          <p:nvSpPr>
            <p:cNvPr id="25" name="TextBox 24">
              <a:extLst>
                <a:ext uri="{FF2B5EF4-FFF2-40B4-BE49-F238E27FC236}">
                  <a16:creationId xmlns:a16="http://schemas.microsoft.com/office/drawing/2014/main" id="{4D0A4922-F136-BA49-8740-04EC08600C6E}"/>
                </a:ext>
              </a:extLst>
            </p:cNvPr>
            <p:cNvSpPr txBox="1"/>
            <p:nvPr/>
          </p:nvSpPr>
          <p:spPr>
            <a:xfrm>
              <a:off x="4069079" y="2275707"/>
              <a:ext cx="1005840" cy="261610"/>
            </a:xfrm>
            <a:prstGeom prst="rect">
              <a:avLst/>
            </a:prstGeom>
            <a:noFill/>
          </p:spPr>
          <p:txBody>
            <a:bodyPr wrap="square" rtlCol="0">
              <a:spAutoFit/>
            </a:bodyPr>
            <a:lstStyle/>
            <a:p>
              <a:pPr algn="ctr"/>
              <a:r>
                <a:rPr lang="fr-FR" sz="1100" b="1">
                  <a:latin typeface="IBM Plex Sans" charset="0"/>
                  <a:ea typeface="IBM Plex Sans" charset="0"/>
                  <a:cs typeface="IBM Plex Sans" charset="0"/>
                </a:rPr>
                <a:t>TCP</a:t>
              </a:r>
            </a:p>
          </p:txBody>
        </p:sp>
        <p:cxnSp>
          <p:nvCxnSpPr>
            <p:cNvPr id="9" name="Straight Arrow Connector 8">
              <a:extLst>
                <a:ext uri="{FF2B5EF4-FFF2-40B4-BE49-F238E27FC236}">
                  <a16:creationId xmlns:a16="http://schemas.microsoft.com/office/drawing/2014/main" id="{3C8A9918-2792-044A-82D9-1B10F3C636BC}"/>
                </a:ext>
              </a:extLst>
            </p:cNvPr>
            <p:cNvCxnSpPr>
              <a:cxnSpLocks/>
            </p:cNvCxnSpPr>
            <p:nvPr/>
          </p:nvCxnSpPr>
          <p:spPr bwMode="auto">
            <a:xfrm>
              <a:off x="1371570" y="2546866"/>
              <a:ext cx="6366208" cy="4529"/>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228361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4F34-40E8-B740-ABB2-BA98C128A857}"/>
              </a:ext>
            </a:extLst>
          </p:cNvPr>
          <p:cNvSpPr>
            <a:spLocks noGrp="1"/>
          </p:cNvSpPr>
          <p:nvPr>
            <p:ph type="title"/>
          </p:nvPr>
        </p:nvSpPr>
        <p:spPr>
          <a:xfrm>
            <a:off x="210311" y="201168"/>
            <a:ext cx="8640073" cy="4294632"/>
          </a:xfrm>
        </p:spPr>
        <p:txBody>
          <a:bodyPr>
            <a:normAutofit/>
          </a:bodyPr>
          <a:lstStyle/>
          <a:p>
            <a:r>
              <a:rPr lang="fr-FR" sz="2100" dirty="0">
                <a:latin typeface="IBM Plex Sans"/>
              </a:rPr>
              <a:t>MQ </a:t>
            </a:r>
            <a:r>
              <a:rPr lang="fr-FR" sz="2100" b="1" dirty="0">
                <a:latin typeface="IBM Plex Sans"/>
              </a:rPr>
              <a:t>Advanced</a:t>
            </a:r>
            <a:r>
              <a:rPr lang="fr-FR" sz="2100" dirty="0">
                <a:latin typeface="IBM Plex Sans"/>
              </a:rPr>
              <a:t> avec passerelle Aspera </a:t>
            </a:r>
            <a:r>
              <a:rPr lang="fr-FR" sz="2100" dirty="0" err="1">
                <a:latin typeface="IBM Plex Sans"/>
              </a:rPr>
              <a:t>faspio</a:t>
            </a:r>
            <a:endParaRPr lang="fr-FR" dirty="0"/>
          </a:p>
        </p:txBody>
      </p:sp>
      <p:grpSp>
        <p:nvGrpSpPr>
          <p:cNvPr id="46" name="Group 45">
            <a:extLst>
              <a:ext uri="{FF2B5EF4-FFF2-40B4-BE49-F238E27FC236}">
                <a16:creationId xmlns:a16="http://schemas.microsoft.com/office/drawing/2014/main" id="{444B9739-8DC7-1047-B117-72A4CF4E08E6}"/>
              </a:ext>
            </a:extLst>
          </p:cNvPr>
          <p:cNvGrpSpPr/>
          <p:nvPr/>
        </p:nvGrpSpPr>
        <p:grpSpPr>
          <a:xfrm>
            <a:off x="272041" y="1734721"/>
            <a:ext cx="8456490" cy="1913207"/>
            <a:chOff x="344657" y="1652953"/>
            <a:chExt cx="8456490" cy="1913207"/>
          </a:xfrm>
        </p:grpSpPr>
        <p:sp>
          <p:nvSpPr>
            <p:cNvPr id="5" name="Rectangle 4">
              <a:extLst>
                <a:ext uri="{FF2B5EF4-FFF2-40B4-BE49-F238E27FC236}">
                  <a16:creationId xmlns:a16="http://schemas.microsoft.com/office/drawing/2014/main" id="{C5CCE0B6-B68B-4C61-9F5F-34AFE59B26ED}"/>
                </a:ext>
              </a:extLst>
            </p:cNvPr>
            <p:cNvSpPr/>
            <p:nvPr/>
          </p:nvSpPr>
          <p:spPr bwMode="auto">
            <a:xfrm>
              <a:off x="344657" y="1652953"/>
              <a:ext cx="2356339" cy="1913207"/>
            </a:xfrm>
            <a:prstGeom prst="rect">
              <a:avLst/>
            </a:prstGeom>
            <a:no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fr-FR" sz="2000" b="0" i="0" u="none" strike="noStrike" cap="none" normalizeH="0" baseline="0">
                <a:ln>
                  <a:noFill/>
                </a:ln>
                <a:solidFill>
                  <a:srgbClr val="191919"/>
                </a:solidFill>
                <a:effectLst/>
                <a:latin typeface="HelvNeue Light for IBM" pitchFamily="34" charset="0"/>
              </a:endParaRPr>
            </a:p>
          </p:txBody>
        </p:sp>
        <p:sp>
          <p:nvSpPr>
            <p:cNvPr id="6" name="TextBox 5">
              <a:extLst>
                <a:ext uri="{FF2B5EF4-FFF2-40B4-BE49-F238E27FC236}">
                  <a16:creationId xmlns:a16="http://schemas.microsoft.com/office/drawing/2014/main" id="{60523116-4F51-4063-842F-132807593782}"/>
                </a:ext>
              </a:extLst>
            </p:cNvPr>
            <p:cNvSpPr txBox="1"/>
            <p:nvPr/>
          </p:nvSpPr>
          <p:spPr>
            <a:xfrm>
              <a:off x="445355" y="2939968"/>
              <a:ext cx="604910" cy="261610"/>
            </a:xfrm>
            <a:prstGeom prst="rect">
              <a:avLst/>
            </a:prstGeom>
            <a:noFill/>
          </p:spPr>
          <p:txBody>
            <a:bodyPr wrap="square" rtlCol="0">
              <a:spAutoFit/>
            </a:bodyPr>
            <a:lstStyle/>
            <a:p>
              <a:pPr algn="ctr"/>
              <a:r>
                <a:rPr lang="fr-FR" sz="1100">
                  <a:latin typeface="IBM Plex Sans" charset="0"/>
                  <a:ea typeface="IBM Plex Sans" charset="0"/>
                  <a:cs typeface="IBM Plex Sans" charset="0"/>
                </a:rPr>
                <a:t>QM 1</a:t>
              </a:r>
            </a:p>
          </p:txBody>
        </p:sp>
        <p:sp>
          <p:nvSpPr>
            <p:cNvPr id="9" name="TextBox 8">
              <a:extLst>
                <a:ext uri="{FF2B5EF4-FFF2-40B4-BE49-F238E27FC236}">
                  <a16:creationId xmlns:a16="http://schemas.microsoft.com/office/drawing/2014/main" id="{914748BA-0B3F-4F78-B4A6-C005DEDD06EC}"/>
                </a:ext>
              </a:extLst>
            </p:cNvPr>
            <p:cNvSpPr txBox="1"/>
            <p:nvPr/>
          </p:nvSpPr>
          <p:spPr>
            <a:xfrm>
              <a:off x="1805092" y="2920304"/>
              <a:ext cx="949569" cy="430887"/>
            </a:xfrm>
            <a:prstGeom prst="rect">
              <a:avLst/>
            </a:prstGeom>
            <a:noFill/>
          </p:spPr>
          <p:txBody>
            <a:bodyPr wrap="square" rtlCol="0">
              <a:spAutoFit/>
            </a:bodyPr>
            <a:lstStyle/>
            <a:p>
              <a:pPr algn="ctr"/>
              <a:r>
                <a:rPr lang="fr-FR" sz="1100">
                  <a:latin typeface="IBM Plex Sans" charset="0"/>
                  <a:ea typeface="IBM Plex Sans" charset="0"/>
                  <a:cs typeface="IBM Plex Sans" charset="0"/>
                </a:rPr>
                <a:t>faspio Gateway G1</a:t>
              </a:r>
            </a:p>
          </p:txBody>
        </p:sp>
        <p:cxnSp>
          <p:nvCxnSpPr>
            <p:cNvPr id="11" name="Straight Arrow Connector 10">
              <a:extLst>
                <a:ext uri="{FF2B5EF4-FFF2-40B4-BE49-F238E27FC236}">
                  <a16:creationId xmlns:a16="http://schemas.microsoft.com/office/drawing/2014/main" id="{B0EF9F38-F15E-4B30-8B38-E9EE0ED4522D}"/>
                </a:ext>
              </a:extLst>
            </p:cNvPr>
            <p:cNvCxnSpPr>
              <a:cxnSpLocks/>
            </p:cNvCxnSpPr>
            <p:nvPr/>
          </p:nvCxnSpPr>
          <p:spPr bwMode="auto">
            <a:xfrm>
              <a:off x="1106450" y="2571750"/>
              <a:ext cx="80766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10DF3D21-645B-491D-93EF-49D0A7E751C0}"/>
                </a:ext>
              </a:extLst>
            </p:cNvPr>
            <p:cNvSpPr txBox="1"/>
            <p:nvPr/>
          </p:nvSpPr>
          <p:spPr>
            <a:xfrm>
              <a:off x="1281982" y="2310138"/>
              <a:ext cx="485335" cy="261610"/>
            </a:xfrm>
            <a:prstGeom prst="rect">
              <a:avLst/>
            </a:prstGeom>
            <a:noFill/>
          </p:spPr>
          <p:txBody>
            <a:bodyPr wrap="square" rtlCol="0">
              <a:spAutoFit/>
            </a:bodyPr>
            <a:lstStyle/>
            <a:p>
              <a:r>
                <a:rPr lang="fr-FR" sz="1100">
                  <a:latin typeface="IBM Plex Sans" charset="0"/>
                  <a:ea typeface="IBM Plex Sans" charset="0"/>
                  <a:cs typeface="IBM Plex Sans" charset="0"/>
                </a:rPr>
                <a:t>TCP</a:t>
              </a:r>
            </a:p>
          </p:txBody>
        </p:sp>
        <p:sp>
          <p:nvSpPr>
            <p:cNvPr id="24" name="Rectangle 23">
              <a:extLst>
                <a:ext uri="{FF2B5EF4-FFF2-40B4-BE49-F238E27FC236}">
                  <a16:creationId xmlns:a16="http://schemas.microsoft.com/office/drawing/2014/main" id="{CCC23CC6-16E3-4645-BEDE-01CC77696E33}"/>
                </a:ext>
              </a:extLst>
            </p:cNvPr>
            <p:cNvSpPr/>
            <p:nvPr/>
          </p:nvSpPr>
          <p:spPr bwMode="auto">
            <a:xfrm>
              <a:off x="6444808" y="1652953"/>
              <a:ext cx="2356339" cy="1913207"/>
            </a:xfrm>
            <a:prstGeom prst="rect">
              <a:avLst/>
            </a:prstGeom>
            <a:noFill/>
            <a:ln>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36000" tIns="36000" rIns="36000" bIns="36000" numCol="1" rtlCol="0" anchor="t"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fr-FR" sz="2000" b="0" i="0" u="none" strike="noStrike" cap="none" normalizeH="0" baseline="0">
                <a:ln>
                  <a:noFill/>
                </a:ln>
                <a:solidFill>
                  <a:srgbClr val="191919"/>
                </a:solidFill>
                <a:effectLst/>
                <a:latin typeface="HelvNeue Light for IBM" pitchFamily="34" charset="0"/>
              </a:endParaRPr>
            </a:p>
          </p:txBody>
        </p:sp>
        <p:sp>
          <p:nvSpPr>
            <p:cNvPr id="26" name="TextBox 25">
              <a:extLst>
                <a:ext uri="{FF2B5EF4-FFF2-40B4-BE49-F238E27FC236}">
                  <a16:creationId xmlns:a16="http://schemas.microsoft.com/office/drawing/2014/main" id="{199042D9-103A-AC4D-9186-28BC24D7F822}"/>
                </a:ext>
              </a:extLst>
            </p:cNvPr>
            <p:cNvSpPr txBox="1"/>
            <p:nvPr/>
          </p:nvSpPr>
          <p:spPr>
            <a:xfrm>
              <a:off x="8076562" y="2943912"/>
              <a:ext cx="604910" cy="261610"/>
            </a:xfrm>
            <a:prstGeom prst="rect">
              <a:avLst/>
            </a:prstGeom>
            <a:noFill/>
          </p:spPr>
          <p:txBody>
            <a:bodyPr wrap="square" rtlCol="0">
              <a:spAutoFit/>
            </a:bodyPr>
            <a:lstStyle/>
            <a:p>
              <a:pPr algn="ctr"/>
              <a:r>
                <a:rPr lang="fr-FR" sz="1100">
                  <a:latin typeface="IBM Plex Sans" charset="0"/>
                  <a:ea typeface="IBM Plex Sans" charset="0"/>
                  <a:cs typeface="IBM Plex Sans" charset="0"/>
                </a:rPr>
                <a:t>QM 2</a:t>
              </a:r>
            </a:p>
          </p:txBody>
        </p:sp>
        <p:sp>
          <p:nvSpPr>
            <p:cNvPr id="27" name="TextBox 26">
              <a:extLst>
                <a:ext uri="{FF2B5EF4-FFF2-40B4-BE49-F238E27FC236}">
                  <a16:creationId xmlns:a16="http://schemas.microsoft.com/office/drawing/2014/main" id="{BD7BD765-A704-E44A-B6FC-97D225E1CCA4}"/>
                </a:ext>
              </a:extLst>
            </p:cNvPr>
            <p:cNvSpPr txBox="1"/>
            <p:nvPr/>
          </p:nvSpPr>
          <p:spPr>
            <a:xfrm>
              <a:off x="6405923" y="2926014"/>
              <a:ext cx="949569" cy="430887"/>
            </a:xfrm>
            <a:prstGeom prst="rect">
              <a:avLst/>
            </a:prstGeom>
            <a:noFill/>
          </p:spPr>
          <p:txBody>
            <a:bodyPr wrap="square" rtlCol="0">
              <a:spAutoFit/>
            </a:bodyPr>
            <a:lstStyle/>
            <a:p>
              <a:pPr algn="ctr"/>
              <a:r>
                <a:rPr lang="fr-FR" sz="1100">
                  <a:latin typeface="IBM Plex Sans" charset="0"/>
                  <a:ea typeface="IBM Plex Sans" charset="0"/>
                  <a:cs typeface="IBM Plex Sans" charset="0"/>
                </a:rPr>
                <a:t>faspio Gateway G2</a:t>
              </a:r>
            </a:p>
          </p:txBody>
        </p:sp>
        <p:pic>
          <p:nvPicPr>
            <p:cNvPr id="30" name="Picture 29">
              <a:extLst>
                <a:ext uri="{FF2B5EF4-FFF2-40B4-BE49-F238E27FC236}">
                  <a16:creationId xmlns:a16="http://schemas.microsoft.com/office/drawing/2014/main" id="{C1E31D36-C380-DE47-A489-3085A80FF4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4930" y="2182809"/>
              <a:ext cx="731520" cy="743512"/>
            </a:xfrm>
            <a:prstGeom prst="rect">
              <a:avLst/>
            </a:prstGeom>
          </p:spPr>
        </p:pic>
        <p:cxnSp>
          <p:nvCxnSpPr>
            <p:cNvPr id="32" name="Straight Arrow Connector 31">
              <a:extLst>
                <a:ext uri="{FF2B5EF4-FFF2-40B4-BE49-F238E27FC236}">
                  <a16:creationId xmlns:a16="http://schemas.microsoft.com/office/drawing/2014/main" id="{57016571-DD39-9B42-A7E2-6D7CE087E5AE}"/>
                </a:ext>
              </a:extLst>
            </p:cNvPr>
            <p:cNvCxnSpPr>
              <a:cxnSpLocks/>
            </p:cNvCxnSpPr>
            <p:nvPr/>
          </p:nvCxnSpPr>
          <p:spPr bwMode="auto">
            <a:xfrm>
              <a:off x="2722766" y="2563079"/>
              <a:ext cx="3699804" cy="0"/>
            </a:xfrm>
            <a:prstGeom prst="straightConnector1">
              <a:avLst/>
            </a:prstGeom>
            <a:ln w="762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776D8E50-E6EF-A640-820D-2784B1D902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4117" y="2194802"/>
              <a:ext cx="731520" cy="731520"/>
            </a:xfrm>
            <a:prstGeom prst="rect">
              <a:avLst/>
            </a:prstGeom>
          </p:spPr>
        </p:pic>
        <p:cxnSp>
          <p:nvCxnSpPr>
            <p:cNvPr id="34" name="Straight Arrow Connector 33">
              <a:extLst>
                <a:ext uri="{FF2B5EF4-FFF2-40B4-BE49-F238E27FC236}">
                  <a16:creationId xmlns:a16="http://schemas.microsoft.com/office/drawing/2014/main" id="{FC7C537A-28E3-2843-BBA9-1BBFBA854E2C}"/>
                </a:ext>
              </a:extLst>
            </p:cNvPr>
            <p:cNvCxnSpPr>
              <a:cxnSpLocks/>
            </p:cNvCxnSpPr>
            <p:nvPr/>
          </p:nvCxnSpPr>
          <p:spPr bwMode="auto">
            <a:xfrm>
              <a:off x="7201991" y="2570433"/>
              <a:ext cx="81911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52270DDE-2772-2848-BB93-B78389E7ED9A}"/>
                </a:ext>
              </a:extLst>
            </p:cNvPr>
            <p:cNvSpPr txBox="1"/>
            <p:nvPr/>
          </p:nvSpPr>
          <p:spPr>
            <a:xfrm>
              <a:off x="7380309" y="2310138"/>
              <a:ext cx="485335" cy="261610"/>
            </a:xfrm>
            <a:prstGeom prst="rect">
              <a:avLst/>
            </a:prstGeom>
            <a:noFill/>
          </p:spPr>
          <p:txBody>
            <a:bodyPr wrap="square" rtlCol="0">
              <a:spAutoFit/>
            </a:bodyPr>
            <a:lstStyle/>
            <a:p>
              <a:r>
                <a:rPr lang="fr-FR" sz="1100">
                  <a:latin typeface="IBM Plex Sans" charset="0"/>
                  <a:ea typeface="IBM Plex Sans" charset="0"/>
                  <a:cs typeface="IBM Plex Sans" charset="0"/>
                </a:rPr>
                <a:t>TCP</a:t>
              </a:r>
            </a:p>
          </p:txBody>
        </p:sp>
        <p:pic>
          <p:nvPicPr>
            <p:cNvPr id="36" name="Picture 35">
              <a:extLst>
                <a:ext uri="{FF2B5EF4-FFF2-40B4-BE49-F238E27FC236}">
                  <a16:creationId xmlns:a16="http://schemas.microsoft.com/office/drawing/2014/main" id="{7C9013BF-D32F-AF4D-A671-7849235410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21108" y="2200400"/>
              <a:ext cx="731520" cy="743512"/>
            </a:xfrm>
            <a:prstGeom prst="rect">
              <a:avLst/>
            </a:prstGeom>
          </p:spPr>
        </p:pic>
        <p:pic>
          <p:nvPicPr>
            <p:cNvPr id="37" name="Picture 36">
              <a:extLst>
                <a:ext uri="{FF2B5EF4-FFF2-40B4-BE49-F238E27FC236}">
                  <a16:creationId xmlns:a16="http://schemas.microsoft.com/office/drawing/2014/main" id="{6D1FDF9D-C7CB-1A4A-8DE3-0DF37D2BD4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8628" y="2182051"/>
              <a:ext cx="731520" cy="731520"/>
            </a:xfrm>
            <a:prstGeom prst="rect">
              <a:avLst/>
            </a:prstGeom>
          </p:spPr>
        </p:pic>
        <p:sp>
          <p:nvSpPr>
            <p:cNvPr id="39" name="TextBox 38">
              <a:extLst>
                <a:ext uri="{FF2B5EF4-FFF2-40B4-BE49-F238E27FC236}">
                  <a16:creationId xmlns:a16="http://schemas.microsoft.com/office/drawing/2014/main" id="{93D4DD70-A734-AE43-B6B8-99E9621248E2}"/>
                </a:ext>
              </a:extLst>
            </p:cNvPr>
            <p:cNvSpPr txBox="1"/>
            <p:nvPr/>
          </p:nvSpPr>
          <p:spPr>
            <a:xfrm>
              <a:off x="379429" y="1689537"/>
              <a:ext cx="1396106" cy="276999"/>
            </a:xfrm>
            <a:prstGeom prst="rect">
              <a:avLst/>
            </a:prstGeom>
            <a:noFill/>
          </p:spPr>
          <p:txBody>
            <a:bodyPr wrap="square" rtlCol="0">
              <a:spAutoFit/>
            </a:bodyPr>
            <a:lstStyle/>
            <a:p>
              <a:r>
                <a:rPr lang="fr-FR" sz="1200" b="1">
                  <a:latin typeface="IBM Plex Sans" panose="020B0503050203000203" pitchFamily="34" charset="0"/>
                  <a:ea typeface="IBM Plex Sans" charset="0"/>
                  <a:cs typeface="IBM Plex Sans" charset="0"/>
                </a:rPr>
                <a:t>San Francisco</a:t>
              </a:r>
            </a:p>
          </p:txBody>
        </p:sp>
        <p:sp>
          <p:nvSpPr>
            <p:cNvPr id="40" name="TextBox 39">
              <a:extLst>
                <a:ext uri="{FF2B5EF4-FFF2-40B4-BE49-F238E27FC236}">
                  <a16:creationId xmlns:a16="http://schemas.microsoft.com/office/drawing/2014/main" id="{5BC8719A-951B-0F4D-B5E6-32DFA5AF5C5E}"/>
                </a:ext>
              </a:extLst>
            </p:cNvPr>
            <p:cNvSpPr txBox="1"/>
            <p:nvPr/>
          </p:nvSpPr>
          <p:spPr>
            <a:xfrm>
              <a:off x="7366593" y="1692965"/>
              <a:ext cx="1396106" cy="276999"/>
            </a:xfrm>
            <a:prstGeom prst="rect">
              <a:avLst/>
            </a:prstGeom>
            <a:noFill/>
          </p:spPr>
          <p:txBody>
            <a:bodyPr wrap="square" rtlCol="0">
              <a:spAutoFit/>
            </a:bodyPr>
            <a:lstStyle/>
            <a:p>
              <a:pPr algn="r"/>
              <a:r>
                <a:rPr lang="fr-FR" sz="1200" b="1">
                  <a:latin typeface="IBM Plex Sans" panose="020B0503050203000203" pitchFamily="34" charset="0"/>
                  <a:ea typeface="IBM Plex Sans" charset="0"/>
                  <a:cs typeface="IBM Plex Sans" charset="0"/>
                </a:rPr>
                <a:t>London</a:t>
              </a:r>
            </a:p>
          </p:txBody>
        </p:sp>
      </p:grpSp>
      <p:sp>
        <p:nvSpPr>
          <p:cNvPr id="25" name="TextBox 24">
            <a:extLst>
              <a:ext uri="{FF2B5EF4-FFF2-40B4-BE49-F238E27FC236}">
                <a16:creationId xmlns:a16="http://schemas.microsoft.com/office/drawing/2014/main" id="{5A395AEF-EEE6-C04D-8440-4FD88482DAC7}"/>
              </a:ext>
            </a:extLst>
          </p:cNvPr>
          <p:cNvSpPr txBox="1"/>
          <p:nvPr/>
        </p:nvSpPr>
        <p:spPr>
          <a:xfrm>
            <a:off x="3963339" y="2348484"/>
            <a:ext cx="1073426" cy="261610"/>
          </a:xfrm>
          <a:prstGeom prst="rect">
            <a:avLst/>
          </a:prstGeom>
          <a:noFill/>
        </p:spPr>
        <p:txBody>
          <a:bodyPr wrap="square" rtlCol="0">
            <a:spAutoFit/>
          </a:bodyPr>
          <a:lstStyle/>
          <a:p>
            <a:pPr algn="ctr"/>
            <a:r>
              <a:rPr lang="fr-FR" sz="1100" b="1">
                <a:latin typeface="IBM Plex Sans" charset="0"/>
                <a:ea typeface="IBM Plex Sans" charset="0"/>
                <a:cs typeface="IBM Plex Sans" charset="0"/>
              </a:rPr>
              <a:t>Aspera FASP</a:t>
            </a:r>
          </a:p>
        </p:txBody>
      </p:sp>
      <p:sp>
        <p:nvSpPr>
          <p:cNvPr id="3" name="ZoneTexte 2">
            <a:extLst>
              <a:ext uri="{FF2B5EF4-FFF2-40B4-BE49-F238E27FC236}">
                <a16:creationId xmlns:a16="http://schemas.microsoft.com/office/drawing/2014/main" id="{797DB319-1E47-F8A7-2D3D-F53EB3A03FC8}"/>
              </a:ext>
            </a:extLst>
          </p:cNvPr>
          <p:cNvSpPr txBox="1"/>
          <p:nvPr/>
        </p:nvSpPr>
        <p:spPr>
          <a:xfrm>
            <a:off x="87922" y="4088423"/>
            <a:ext cx="7789985" cy="923330"/>
          </a:xfrm>
          <a:prstGeom prst="rect">
            <a:avLst/>
          </a:prstGeom>
          <a:noFill/>
        </p:spPr>
        <p:txBody>
          <a:bodyPr wrap="square" rtlCol="0">
            <a:spAutoFit/>
          </a:bodyPr>
          <a:lstStyle/>
          <a:p>
            <a:r>
              <a:rPr lang="fr-FR" dirty="0"/>
              <a:t>Note: La </a:t>
            </a:r>
            <a:r>
              <a:rPr lang="fr-FR" dirty="0" err="1"/>
              <a:t>license</a:t>
            </a:r>
            <a:r>
              <a:rPr lang="fr-FR" dirty="0"/>
              <a:t> </a:t>
            </a:r>
            <a:r>
              <a:rPr lang="fr-FR" dirty="0" err="1"/>
              <a:t>faspio</a:t>
            </a:r>
            <a:r>
              <a:rPr lang="fr-FR" dirty="0"/>
              <a:t> </a:t>
            </a:r>
            <a:r>
              <a:rPr lang="fr-FR" dirty="0" err="1"/>
              <a:t>gateway</a:t>
            </a:r>
            <a:r>
              <a:rPr lang="fr-FR" dirty="0"/>
              <a:t> est </a:t>
            </a:r>
            <a:r>
              <a:rPr lang="fr-FR" b="1" dirty="0"/>
              <a:t>inclue</a:t>
            </a:r>
            <a:r>
              <a:rPr lang="fr-FR" dirty="0"/>
              <a:t> dans </a:t>
            </a:r>
            <a:r>
              <a:rPr lang="fr-FR" b="1" dirty="0"/>
              <a:t>MQ Advanced </a:t>
            </a:r>
            <a:r>
              <a:rPr lang="fr-FR" dirty="0"/>
              <a:t>et autres:</a:t>
            </a:r>
          </a:p>
          <a:p>
            <a:r>
              <a:rPr lang="fr-FR" dirty="0">
                <a:hlinkClick r:id="rId4"/>
              </a:rPr>
              <a:t>https://www.ibm.com/docs/en/ibm-mq/9.3?topic=mq-license-information</a:t>
            </a:r>
            <a:r>
              <a:rPr lang="fr-FR" dirty="0"/>
              <a:t> </a:t>
            </a:r>
          </a:p>
          <a:p>
            <a:r>
              <a:rPr lang="fr-FR" dirty="0">
                <a:hlinkClick r:id="rId5"/>
              </a:rPr>
              <a:t>https://www.ibm.com/support/customer/csol/terms/?id=L-APIG-BMJJBM&amp;lc=en</a:t>
            </a:r>
            <a:endParaRPr lang="fr-FR" dirty="0"/>
          </a:p>
          <a:p>
            <a:r>
              <a:rPr lang="fr-FR" dirty="0"/>
              <a:t>Également disponible séparément. </a:t>
            </a:r>
          </a:p>
        </p:txBody>
      </p:sp>
    </p:spTree>
    <p:extLst>
      <p:ext uri="{BB962C8B-B14F-4D97-AF65-F5344CB8AC3E}">
        <p14:creationId xmlns:p14="http://schemas.microsoft.com/office/powerpoint/2010/main" val="2158471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966AD-830B-DA05-0D57-7C20E14CDFEE}"/>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7D618AD6-F750-AAC4-6E9A-236540309B73}"/>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D4FC3FBF-EC8D-65B2-687B-73E6C2897067}"/>
              </a:ext>
            </a:extLst>
          </p:cNvPr>
          <p:cNvPicPr>
            <a:picLocks noChangeAspect="1"/>
          </p:cNvPicPr>
          <p:nvPr/>
        </p:nvPicPr>
        <p:blipFill>
          <a:blip r:embed="rId2"/>
          <a:stretch>
            <a:fillRect/>
          </a:stretch>
        </p:blipFill>
        <p:spPr>
          <a:xfrm>
            <a:off x="633412" y="59778"/>
            <a:ext cx="7772400" cy="4735801"/>
          </a:xfrm>
          <a:prstGeom prst="rect">
            <a:avLst/>
          </a:prstGeom>
        </p:spPr>
      </p:pic>
    </p:spTree>
    <p:extLst>
      <p:ext uri="{BB962C8B-B14F-4D97-AF65-F5344CB8AC3E}">
        <p14:creationId xmlns:p14="http://schemas.microsoft.com/office/powerpoint/2010/main" val="2619397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27402-00E4-497D-B78E-4CE7354BCF9E}"/>
              </a:ext>
            </a:extLst>
          </p:cNvPr>
          <p:cNvSpPr>
            <a:spLocks noGrp="1"/>
          </p:cNvSpPr>
          <p:nvPr>
            <p:ph type="title"/>
          </p:nvPr>
        </p:nvSpPr>
        <p:spPr/>
        <p:txBody>
          <a:bodyPr/>
          <a:lstStyle/>
          <a:p>
            <a:r>
              <a:rPr lang="fr-CA">
                <a:latin typeface="IBM Plex Sans"/>
                <a:cs typeface="Calibri Light"/>
              </a:rPr>
              <a:t>MQ QRep avec passerelle Aspera faspio</a:t>
            </a:r>
            <a:endParaRPr lang="fr-CA">
              <a:latin typeface="IBM Plex Sans"/>
              <a:ea typeface="+mj-lt"/>
              <a:cs typeface="+mj-lt"/>
            </a:endParaRPr>
          </a:p>
        </p:txBody>
      </p:sp>
      <p:sp>
        <p:nvSpPr>
          <p:cNvPr id="3" name="Subtitle 2">
            <a:extLst>
              <a:ext uri="{FF2B5EF4-FFF2-40B4-BE49-F238E27FC236}">
                <a16:creationId xmlns:a16="http://schemas.microsoft.com/office/drawing/2014/main" id="{DD030237-3F68-4A0E-8E13-92B62E12CCCE}"/>
              </a:ext>
            </a:extLst>
          </p:cNvPr>
          <p:cNvSpPr>
            <a:spLocks noGrp="1"/>
          </p:cNvSpPr>
          <p:nvPr>
            <p:ph type="body" idx="1"/>
          </p:nvPr>
        </p:nvSpPr>
        <p:spPr/>
        <p:txBody>
          <a:bodyPr vert="horz" lIns="91440" tIns="45720" rIns="91440" bIns="45720" rtlCol="0" anchor="t">
            <a:normAutofit/>
          </a:bodyPr>
          <a:lstStyle/>
          <a:p>
            <a:r>
              <a:rPr lang="fr-CA" dirty="0">
                <a:cs typeface="Calibri"/>
              </a:rPr>
              <a:t>Résultats de Performance</a:t>
            </a:r>
            <a:endParaRPr lang="fr-CA" dirty="0"/>
          </a:p>
        </p:txBody>
      </p:sp>
    </p:spTree>
    <p:extLst>
      <p:ext uri="{BB962C8B-B14F-4D97-AF65-F5344CB8AC3E}">
        <p14:creationId xmlns:p14="http://schemas.microsoft.com/office/powerpoint/2010/main" val="2107099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4E2F-4D8F-564B-A11E-E1C56105CE5B}"/>
              </a:ext>
            </a:extLst>
          </p:cNvPr>
          <p:cNvSpPr>
            <a:spLocks noGrp="1"/>
          </p:cNvSpPr>
          <p:nvPr>
            <p:ph type="title"/>
          </p:nvPr>
        </p:nvSpPr>
        <p:spPr>
          <a:xfrm>
            <a:off x="435429" y="273844"/>
            <a:ext cx="8079921" cy="391174"/>
          </a:xfrm>
        </p:spPr>
        <p:txBody>
          <a:bodyPr>
            <a:noAutofit/>
          </a:bodyPr>
          <a:lstStyle/>
          <a:p>
            <a:r>
              <a:rPr lang="fr-FR" sz="2800">
                <a:latin typeface="IBM Plex Sans"/>
                <a:ea typeface="+mj-lt"/>
                <a:cs typeface="+mj-lt"/>
              </a:rPr>
              <a:t>Capture Transmit Queue Depth</a:t>
            </a:r>
            <a:endParaRPr lang="fr-FR" sz="2800">
              <a:latin typeface="IBM Plex Sans"/>
            </a:endParaRPr>
          </a:p>
        </p:txBody>
      </p:sp>
      <p:pic>
        <p:nvPicPr>
          <p:cNvPr id="4" name="Content Placeholder 3">
            <a:extLst>
              <a:ext uri="{FF2B5EF4-FFF2-40B4-BE49-F238E27FC236}">
                <a16:creationId xmlns:a16="http://schemas.microsoft.com/office/drawing/2014/main" id="{58F7D4C6-3827-A447-9590-35561483FD6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779" y="750223"/>
            <a:ext cx="3714748" cy="4119433"/>
          </a:xfrm>
          <a:prstGeom prst="rect">
            <a:avLst/>
          </a:prstGeom>
        </p:spPr>
      </p:pic>
      <p:graphicFrame>
        <p:nvGraphicFramePr>
          <p:cNvPr id="6" name="Table 5">
            <a:extLst>
              <a:ext uri="{FF2B5EF4-FFF2-40B4-BE49-F238E27FC236}">
                <a16:creationId xmlns:a16="http://schemas.microsoft.com/office/drawing/2014/main" id="{0EC012E3-1B67-B545-BC24-C39384F68255}"/>
              </a:ext>
            </a:extLst>
          </p:cNvPr>
          <p:cNvGraphicFramePr>
            <a:graphicFrameLocks noGrp="1"/>
          </p:cNvGraphicFramePr>
          <p:nvPr>
            <p:extLst>
              <p:ext uri="{D42A27DB-BD31-4B8C-83A1-F6EECF244321}">
                <p14:modId xmlns:p14="http://schemas.microsoft.com/office/powerpoint/2010/main" val="2952807910"/>
              </p:ext>
            </p:extLst>
          </p:nvPr>
        </p:nvGraphicFramePr>
        <p:xfrm>
          <a:off x="4142508" y="877580"/>
          <a:ext cx="4807528" cy="2068694"/>
        </p:xfrm>
        <a:graphic>
          <a:graphicData uri="http://schemas.openxmlformats.org/drawingml/2006/table">
            <a:tbl>
              <a:tblPr firstRow="1" bandRow="1">
                <a:tableStyleId>{5C22544A-7EE6-4342-B048-85BDC9FD1C3A}</a:tableStyleId>
              </a:tblPr>
              <a:tblGrid>
                <a:gridCol w="2177610">
                  <a:extLst>
                    <a:ext uri="{9D8B030D-6E8A-4147-A177-3AD203B41FA5}">
                      <a16:colId xmlns:a16="http://schemas.microsoft.com/office/drawing/2014/main" val="2515692377"/>
                    </a:ext>
                  </a:extLst>
                </a:gridCol>
                <a:gridCol w="1264023">
                  <a:extLst>
                    <a:ext uri="{9D8B030D-6E8A-4147-A177-3AD203B41FA5}">
                      <a16:colId xmlns:a16="http://schemas.microsoft.com/office/drawing/2014/main" val="2121538897"/>
                    </a:ext>
                  </a:extLst>
                </a:gridCol>
                <a:gridCol w="1365895">
                  <a:extLst>
                    <a:ext uri="{9D8B030D-6E8A-4147-A177-3AD203B41FA5}">
                      <a16:colId xmlns:a16="http://schemas.microsoft.com/office/drawing/2014/main" val="412913512"/>
                    </a:ext>
                  </a:extLst>
                </a:gridCol>
              </a:tblGrid>
              <a:tr h="291397">
                <a:tc gridSpan="3">
                  <a:txBody>
                    <a:bodyPr/>
                    <a:lstStyle/>
                    <a:p>
                      <a:pPr algn="ctr"/>
                      <a:r>
                        <a:rPr lang="fr-FR" sz="1200" noProof="0" dirty="0">
                          <a:latin typeface="IBM Plex Sans" panose="020B0503050203000203" pitchFamily="34" charset="0"/>
                        </a:rPr>
                        <a:t>Performance de MQ et MQ + Aspera sur 3000 kilomètres</a:t>
                      </a:r>
                    </a:p>
                  </a:txBody>
                  <a:tcPr marL="68580" marR="68580" marT="34290" marB="34290"/>
                </a:tc>
                <a:tc hMerge="1">
                  <a:txBody>
                    <a:bodyPr/>
                    <a:lstStyle/>
                    <a:p>
                      <a:pPr algn="ctr"/>
                      <a:endParaRPr lang="en-US" sz="1200" dirty="0">
                        <a:latin typeface="IBM Plex Sans" panose="020B0503050203000203" pitchFamily="34" charset="0"/>
                      </a:endParaRPr>
                    </a:p>
                  </a:txBody>
                  <a:tcPr marL="68580" marR="68580" marT="34290" marB="34290"/>
                </a:tc>
                <a:tc hMerge="1">
                  <a:txBody>
                    <a:bodyPr/>
                    <a:lstStyle/>
                    <a:p>
                      <a:pPr algn="ctr"/>
                      <a:endParaRPr lang="en-US" sz="1200" dirty="0">
                        <a:latin typeface="IBM Plex Sans" panose="020B0503050203000203" pitchFamily="34" charset="0"/>
                      </a:endParaRPr>
                    </a:p>
                  </a:txBody>
                  <a:tcPr marL="68580" marR="68580" marT="34290" marB="34290"/>
                </a:tc>
                <a:extLst>
                  <a:ext uri="{0D108BD9-81ED-4DB2-BD59-A6C34878D82A}">
                    <a16:rowId xmlns:a16="http://schemas.microsoft.com/office/drawing/2014/main" val="2237837390"/>
                  </a:ext>
                </a:extLst>
              </a:tr>
              <a:tr h="291397">
                <a:tc>
                  <a:txBody>
                    <a:bodyPr/>
                    <a:lstStyle/>
                    <a:p>
                      <a:endParaRPr lang="fr-FR" sz="1200" b="1" noProof="0">
                        <a:latin typeface="IBM Plex Sans" panose="020B0503050203000203" pitchFamily="34" charset="0"/>
                      </a:endParaRPr>
                    </a:p>
                  </a:txBody>
                  <a:tcPr marL="68580" marR="68580" marT="34290" marB="34290"/>
                </a:tc>
                <a:tc>
                  <a:txBody>
                    <a:bodyPr/>
                    <a:lstStyle/>
                    <a:p>
                      <a:pPr algn="ctr"/>
                      <a:r>
                        <a:rPr lang="fr-FR" sz="1200" b="1" noProof="0">
                          <a:latin typeface="IBM Plex Sans" panose="020B0503050203000203" pitchFamily="34" charset="0"/>
                        </a:rPr>
                        <a:t>MQ-only</a:t>
                      </a:r>
                    </a:p>
                  </a:txBody>
                  <a:tcPr marL="68580" marR="68580" marT="34290" marB="34290"/>
                </a:tc>
                <a:tc>
                  <a:txBody>
                    <a:bodyPr/>
                    <a:lstStyle/>
                    <a:p>
                      <a:pPr algn="ctr"/>
                      <a:r>
                        <a:rPr lang="fr-FR" sz="1200" b="1" noProof="0">
                          <a:latin typeface="IBM Plex Sans" panose="020B0503050203000203" pitchFamily="34" charset="0"/>
                        </a:rPr>
                        <a:t>MQ+FASP</a:t>
                      </a:r>
                    </a:p>
                  </a:txBody>
                  <a:tcPr marL="68580" marR="68580" marT="34290" marB="34290"/>
                </a:tc>
                <a:extLst>
                  <a:ext uri="{0D108BD9-81ED-4DB2-BD59-A6C34878D82A}">
                    <a16:rowId xmlns:a16="http://schemas.microsoft.com/office/drawing/2014/main" val="4241403909"/>
                  </a:ext>
                </a:extLst>
              </a:tr>
              <a:tr h="0">
                <a:tc>
                  <a:txBody>
                    <a:bodyPr/>
                    <a:lstStyle/>
                    <a:p>
                      <a:pPr algn="ctr"/>
                      <a:r>
                        <a:rPr lang="fr-FR" sz="1200" noProof="0">
                          <a:latin typeface="IBM Plex Sans" panose="020B0503050203000203"/>
                        </a:rPr>
                        <a:t>Temps d’exécution </a:t>
                      </a:r>
                      <a:endParaRPr lang="fr-FR" sz="1200" noProof="0">
                        <a:latin typeface="IBM Plex Sans" panose="020B0503050203000203" pitchFamily="34" charset="0"/>
                      </a:endParaRPr>
                    </a:p>
                  </a:txBody>
                  <a:tcPr marL="68580" marR="68580" marT="34290" marB="34290" anchor="ctr"/>
                </a:tc>
                <a:tc>
                  <a:txBody>
                    <a:bodyPr/>
                    <a:lstStyle/>
                    <a:p>
                      <a:pPr algn="ctr"/>
                      <a:r>
                        <a:rPr lang="fr-FR" sz="1200" noProof="0">
                          <a:latin typeface="IBM Plex Sans" panose="020B0503050203000203" pitchFamily="34" charset="0"/>
                        </a:rPr>
                        <a:t>247 secondes</a:t>
                      </a:r>
                    </a:p>
                  </a:txBody>
                  <a:tcPr marL="68580" marR="68580" marT="34290" marB="34290" anchor="ctr"/>
                </a:tc>
                <a:tc>
                  <a:txBody>
                    <a:bodyPr/>
                    <a:lstStyle/>
                    <a:p>
                      <a:pPr algn="ctr"/>
                      <a:r>
                        <a:rPr lang="fr-FR" sz="1200" noProof="0">
                          <a:latin typeface="IBM Plex Sans" panose="020B0503050203000203" pitchFamily="34" charset="0"/>
                        </a:rPr>
                        <a:t>91 secondes</a:t>
                      </a:r>
                    </a:p>
                  </a:txBody>
                  <a:tcPr marL="68580" marR="68580" marT="34290" marB="34290" anchor="ctr"/>
                </a:tc>
                <a:extLst>
                  <a:ext uri="{0D108BD9-81ED-4DB2-BD59-A6C34878D82A}">
                    <a16:rowId xmlns:a16="http://schemas.microsoft.com/office/drawing/2014/main" val="2926147216"/>
                  </a:ext>
                </a:extLst>
              </a:tr>
              <a:tr h="431069">
                <a:tc>
                  <a:txBody>
                    <a:bodyPr/>
                    <a:lstStyle/>
                    <a:p>
                      <a:pPr algn="ctr"/>
                      <a:r>
                        <a:rPr lang="fr-FR" sz="1200" noProof="0">
                          <a:latin typeface="IBM Plex Sans" panose="020B0503050203000203" pitchFamily="34" charset="0"/>
                        </a:rPr>
                        <a:t>Taux d'envoi du CANAL une fois la capture terminée</a:t>
                      </a:r>
                    </a:p>
                  </a:txBody>
                  <a:tcPr marL="68580" marR="68580" marT="34290" marB="34290" anchor="ctr"/>
                </a:tc>
                <a:tc>
                  <a:txBody>
                    <a:bodyPr/>
                    <a:lstStyle/>
                    <a:p>
                      <a:pPr algn="ctr"/>
                      <a:r>
                        <a:rPr lang="fr-FR" sz="1200" noProof="0">
                          <a:latin typeface="IBM Plex Sans" panose="020B0503050203000203" pitchFamily="34" charset="0"/>
                        </a:rPr>
                        <a:t>49 MB/seconde</a:t>
                      </a:r>
                    </a:p>
                  </a:txBody>
                  <a:tcPr marL="68580" marR="68580" marT="34290" marB="34290" anchor="ctr"/>
                </a:tc>
                <a:tc>
                  <a:txBody>
                    <a:bodyPr/>
                    <a:lstStyle/>
                    <a:p>
                      <a:pPr algn="ctr"/>
                      <a:r>
                        <a:rPr lang="fr-FR" sz="1200" noProof="0">
                          <a:latin typeface="IBM Plex Sans" panose="020B0503050203000203" pitchFamily="34" charset="0"/>
                        </a:rPr>
                        <a:t>145 MB/seconde</a:t>
                      </a:r>
                    </a:p>
                  </a:txBody>
                  <a:tcPr marL="68580" marR="68580" marT="34290" marB="34290" anchor="ctr"/>
                </a:tc>
                <a:extLst>
                  <a:ext uri="{0D108BD9-81ED-4DB2-BD59-A6C34878D82A}">
                    <a16:rowId xmlns:a16="http://schemas.microsoft.com/office/drawing/2014/main" val="1187006374"/>
                  </a:ext>
                </a:extLst>
              </a:tr>
              <a:tr h="717055">
                <a:tc>
                  <a:txBody>
                    <a:bodyPr/>
                    <a:lstStyle/>
                    <a:p>
                      <a:pPr algn="ctr"/>
                      <a:r>
                        <a:rPr lang="fr-FR" sz="1200" noProof="0" dirty="0">
                          <a:latin typeface="IBM Plex Sans" panose="020B0503050203000203" pitchFamily="34" charset="0"/>
                        </a:rPr>
                        <a:t>Coût / Message</a:t>
                      </a:r>
                    </a:p>
                    <a:p>
                      <a:pPr algn="ctr"/>
                      <a:endParaRPr lang="fr-FR" sz="1200" noProof="0" dirty="0">
                        <a:latin typeface="IBM Plex Sans" panose="020B0503050203000203" pitchFamily="34" charset="0"/>
                      </a:endParaRPr>
                    </a:p>
                    <a:p>
                      <a:pPr algn="ctr"/>
                      <a:r>
                        <a:rPr lang="fr-FR" sz="1200" noProof="0" dirty="0">
                          <a:latin typeface="IBM Plex Sans" panose="020B0503050203000203" pitchFamily="34" charset="0"/>
                        </a:rPr>
                        <a:t>(milliseconde CPU / transaction)</a:t>
                      </a:r>
                    </a:p>
                  </a:txBody>
                  <a:tcPr marL="68580" marR="68580" marT="34290" marB="34290" anchor="ctr"/>
                </a:tc>
                <a:tc>
                  <a:txBody>
                    <a:bodyPr/>
                    <a:lstStyle/>
                    <a:p>
                      <a:pPr algn="ctr"/>
                      <a:r>
                        <a:rPr lang="fr-FR" sz="1200" noProof="0">
                          <a:latin typeface="IBM Plex Sans" panose="020B0503050203000203" pitchFamily="34" charset="0"/>
                        </a:rPr>
                        <a:t>4.9</a:t>
                      </a:r>
                    </a:p>
                  </a:txBody>
                  <a:tcPr marL="68580" marR="68580" marT="34290" marB="34290" anchor="ctr"/>
                </a:tc>
                <a:tc>
                  <a:txBody>
                    <a:bodyPr/>
                    <a:lstStyle/>
                    <a:p>
                      <a:pPr algn="ctr"/>
                      <a:r>
                        <a:rPr lang="fr-FR" sz="1200" noProof="0" dirty="0">
                          <a:latin typeface="IBM Plex Sans" panose="020B0503050203000203" pitchFamily="34" charset="0"/>
                        </a:rPr>
                        <a:t>6</a:t>
                      </a:r>
                    </a:p>
                  </a:txBody>
                  <a:tcPr marL="68580" marR="68580" marT="34290" marB="34290" anchor="ctr"/>
                </a:tc>
                <a:extLst>
                  <a:ext uri="{0D108BD9-81ED-4DB2-BD59-A6C34878D82A}">
                    <a16:rowId xmlns:a16="http://schemas.microsoft.com/office/drawing/2014/main" val="3212693782"/>
                  </a:ext>
                </a:extLst>
              </a:tr>
            </a:tbl>
          </a:graphicData>
        </a:graphic>
      </p:graphicFrame>
      <p:sp>
        <p:nvSpPr>
          <p:cNvPr id="3" name="TextBox 2">
            <a:extLst>
              <a:ext uri="{FF2B5EF4-FFF2-40B4-BE49-F238E27FC236}">
                <a16:creationId xmlns:a16="http://schemas.microsoft.com/office/drawing/2014/main" id="{0804DF18-AF8E-40F4-93B8-C613DBE134F4}"/>
              </a:ext>
            </a:extLst>
          </p:cNvPr>
          <p:cNvSpPr txBox="1"/>
          <p:nvPr/>
        </p:nvSpPr>
        <p:spPr>
          <a:xfrm>
            <a:off x="4142509" y="3158836"/>
            <a:ext cx="4807527" cy="869469"/>
          </a:xfrm>
          <a:prstGeom prst="rect">
            <a:avLst/>
          </a:prstGeom>
          <a:noFill/>
          <a:ln>
            <a:solidFill>
              <a:srgbClr val="167AB6"/>
            </a:solidFill>
          </a:ln>
        </p:spPr>
        <p:txBody>
          <a:bodyPr wrap="square" rtlCol="0">
            <a:spAutoFit/>
          </a:bodyPr>
          <a:lstStyle/>
          <a:p>
            <a:pPr>
              <a:spcAft>
                <a:spcPts val="1200"/>
              </a:spcAft>
            </a:pPr>
            <a:r>
              <a:rPr lang="fr-FR" b="1" dirty="0"/>
              <a:t>MQ avec Passerelle Aspera </a:t>
            </a:r>
            <a:r>
              <a:rPr lang="fr-FR" b="1" dirty="0" err="1"/>
              <a:t>faspio</a:t>
            </a:r>
            <a:endParaRPr lang="fr-FR" dirty="0"/>
          </a:p>
          <a:p>
            <a:pPr marL="285750" indent="-285750">
              <a:buFont typeface="Arial" panose="020B0604020202020204" pitchFamily="34" charset="0"/>
              <a:buChar char="•"/>
            </a:pPr>
            <a:r>
              <a:rPr lang="fr-FR" dirty="0">
                <a:latin typeface="IBM Plex Sans" panose="020B0503050203000203"/>
              </a:rPr>
              <a:t>Temps d’exécution réduit de 37%</a:t>
            </a:r>
          </a:p>
          <a:p>
            <a:pPr marL="285750" indent="-285750">
              <a:buFont typeface="Arial" panose="020B0604020202020204" pitchFamily="34" charset="0"/>
              <a:buChar char="•"/>
            </a:pPr>
            <a:r>
              <a:rPr lang="fr-FR" dirty="0">
                <a:latin typeface="IBM Plex Sans" panose="020B0503050203000203"/>
              </a:rPr>
              <a:t>Taux d'envoi augmenté de 296%</a:t>
            </a:r>
          </a:p>
        </p:txBody>
      </p:sp>
      <p:sp>
        <p:nvSpPr>
          <p:cNvPr id="5" name="ZoneTexte 4">
            <a:extLst>
              <a:ext uri="{FF2B5EF4-FFF2-40B4-BE49-F238E27FC236}">
                <a16:creationId xmlns:a16="http://schemas.microsoft.com/office/drawing/2014/main" id="{6EE30B7A-E223-D74C-58C8-588944EFA08F}"/>
              </a:ext>
            </a:extLst>
          </p:cNvPr>
          <p:cNvSpPr txBox="1"/>
          <p:nvPr/>
        </p:nvSpPr>
        <p:spPr>
          <a:xfrm>
            <a:off x="3534508" y="4675855"/>
            <a:ext cx="5674823" cy="300082"/>
          </a:xfrm>
          <a:prstGeom prst="rect">
            <a:avLst/>
          </a:prstGeom>
          <a:noFill/>
        </p:spPr>
        <p:txBody>
          <a:bodyPr wrap="none" rtlCol="0">
            <a:spAutoFit/>
          </a:bodyPr>
          <a:lstStyle/>
          <a:p>
            <a:r>
              <a:rPr lang="fr-FR" dirty="0">
                <a:hlinkClick r:id="rId3"/>
              </a:rPr>
              <a:t>http://ibm-messaging.github.io/mqperf/MQ_for_zOS_V920_Performance.pdf</a:t>
            </a:r>
            <a:r>
              <a:rPr lang="fr-FR" dirty="0"/>
              <a:t> </a:t>
            </a:r>
          </a:p>
        </p:txBody>
      </p:sp>
    </p:spTree>
    <p:extLst>
      <p:ext uri="{BB962C8B-B14F-4D97-AF65-F5344CB8AC3E}">
        <p14:creationId xmlns:p14="http://schemas.microsoft.com/office/powerpoint/2010/main" val="111897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4E2F-4D8F-564B-A11E-E1C56105CE5B}"/>
              </a:ext>
            </a:extLst>
          </p:cNvPr>
          <p:cNvSpPr>
            <a:spLocks noGrp="1"/>
          </p:cNvSpPr>
          <p:nvPr>
            <p:ph type="title"/>
          </p:nvPr>
        </p:nvSpPr>
        <p:spPr>
          <a:xfrm>
            <a:off x="439783" y="273844"/>
            <a:ext cx="8075567" cy="994172"/>
          </a:xfrm>
        </p:spPr>
        <p:txBody>
          <a:bodyPr anchor="t">
            <a:normAutofit/>
          </a:bodyPr>
          <a:lstStyle/>
          <a:p>
            <a:r>
              <a:rPr lang="fr-FR" sz="2800" dirty="0">
                <a:latin typeface="IBM Plex Sans" panose="020B0503050203000203" pitchFamily="34" charset="0"/>
              </a:rPr>
              <a:t>Fenêtre de Congestion</a:t>
            </a:r>
            <a:br>
              <a:rPr lang="fr-FR" dirty="0">
                <a:latin typeface="IBM Plex Sans" panose="020B0503050203000203" pitchFamily="34" charset="0"/>
              </a:rPr>
            </a:br>
            <a:r>
              <a:rPr lang="fr-FR" sz="975" i="1" dirty="0">
                <a:latin typeface="IBM Plex Sans" panose="020B0503050203000203" pitchFamily="34" charset="0"/>
              </a:rPr>
              <a:t>Valeur utilisée lorsqu'une congestion est détectée sur le réseau pour limiter la quantité de données envoyées par la pile locale. Cette valeur représente la quantité maximale de données envoyées sans attendre un accusé de réception du socket distant.</a:t>
            </a:r>
            <a:br>
              <a:rPr lang="fr-FR" sz="975" dirty="0">
                <a:latin typeface="IBM Plex Sans" panose="020B0503050203000203" pitchFamily="34" charset="0"/>
              </a:rPr>
            </a:br>
            <a:endParaRPr lang="fr-FR" sz="975" dirty="0">
              <a:latin typeface="IBM Plex Sans" panose="020B0503050203000203" pitchFamily="34" charset="0"/>
            </a:endParaRPr>
          </a:p>
        </p:txBody>
      </p:sp>
      <p:pic>
        <p:nvPicPr>
          <p:cNvPr id="7" name="Content Placeholder 6">
            <a:extLst>
              <a:ext uri="{FF2B5EF4-FFF2-40B4-BE49-F238E27FC236}">
                <a16:creationId xmlns:a16="http://schemas.microsoft.com/office/drawing/2014/main" id="{CDA57711-272D-D040-BB90-2301B3B34B5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5015" y="1382153"/>
            <a:ext cx="3551911" cy="2379195"/>
          </a:xfrm>
          <a:prstGeom prst="rect">
            <a:avLst/>
          </a:prstGeom>
          <a:ln>
            <a:solidFill>
              <a:schemeClr val="accent1"/>
            </a:solidFill>
          </a:ln>
        </p:spPr>
      </p:pic>
      <p:sp>
        <p:nvSpPr>
          <p:cNvPr id="9" name="TextBox 8">
            <a:extLst>
              <a:ext uri="{FF2B5EF4-FFF2-40B4-BE49-F238E27FC236}">
                <a16:creationId xmlns:a16="http://schemas.microsoft.com/office/drawing/2014/main" id="{27C421FC-D800-DA47-BC89-DDFE6AC60D15}"/>
              </a:ext>
            </a:extLst>
          </p:cNvPr>
          <p:cNvSpPr txBox="1"/>
          <p:nvPr/>
        </p:nvSpPr>
        <p:spPr>
          <a:xfrm>
            <a:off x="825014" y="3861148"/>
            <a:ext cx="7369382" cy="923330"/>
          </a:xfrm>
          <a:prstGeom prst="rect">
            <a:avLst/>
          </a:prstGeom>
          <a:noFill/>
          <a:ln>
            <a:solidFill>
              <a:srgbClr val="167AB6"/>
            </a:solidFill>
          </a:ln>
        </p:spPr>
        <p:txBody>
          <a:bodyPr wrap="square" rtlCol="0">
            <a:spAutoFit/>
          </a:bodyPr>
          <a:lstStyle/>
          <a:p>
            <a:pPr marL="174625" indent="-174625">
              <a:buFont typeface="Arial" panose="020B0604020202020204" pitchFamily="34" charset="0"/>
              <a:buChar char="•"/>
            </a:pPr>
            <a:r>
              <a:rPr lang="fr-FR" b="1" dirty="0">
                <a:solidFill>
                  <a:prstClr val="black"/>
                </a:solidFill>
                <a:latin typeface="IBM Plex Sans" panose="020B0503050203000203" pitchFamily="34" charset="0"/>
              </a:rPr>
              <a:t>MQ seul: </a:t>
            </a:r>
            <a:r>
              <a:rPr lang="fr-FR" dirty="0">
                <a:solidFill>
                  <a:prstClr val="black"/>
                </a:solidFill>
                <a:latin typeface="IBM Plex Sans" panose="020B0503050203000203" pitchFamily="34" charset="0"/>
              </a:rPr>
              <a:t>3 sockets sur 4 limitent la quantité de données envoyées sur le canal à 128 Ko. Seul le 4ème canal augmente jusqu'à la limite de 2 Mo de z/OS</a:t>
            </a:r>
          </a:p>
          <a:p>
            <a:pPr marL="174625" indent="-174625">
              <a:buFont typeface="Arial" panose="020B0604020202020204" pitchFamily="34" charset="0"/>
              <a:buChar char="•"/>
            </a:pPr>
            <a:r>
              <a:rPr lang="fr-FR" b="1" dirty="0">
                <a:solidFill>
                  <a:prstClr val="black"/>
                </a:solidFill>
                <a:latin typeface="IBM Plex Sans" panose="020B0503050203000203" pitchFamily="34" charset="0"/>
              </a:rPr>
              <a:t>MQ + Aspera FASP: </a:t>
            </a:r>
            <a:r>
              <a:rPr lang="fr-FR" dirty="0">
                <a:solidFill>
                  <a:prstClr val="black"/>
                </a:solidFill>
                <a:latin typeface="IBM Plex Sans" panose="020B0503050203000203" pitchFamily="34" charset="0"/>
              </a:rPr>
              <a:t>Les 4 sockets voient leurs fenêtres de congestion augmenter jusqu'à la limite de 2 Mo.</a:t>
            </a:r>
          </a:p>
        </p:txBody>
      </p:sp>
      <p:grpSp>
        <p:nvGrpSpPr>
          <p:cNvPr id="3" name="Group 2">
            <a:extLst>
              <a:ext uri="{FF2B5EF4-FFF2-40B4-BE49-F238E27FC236}">
                <a16:creationId xmlns:a16="http://schemas.microsoft.com/office/drawing/2014/main" id="{8F0C4146-3E98-A449-BB22-24C51BAB9996}"/>
              </a:ext>
            </a:extLst>
          </p:cNvPr>
          <p:cNvGrpSpPr/>
          <p:nvPr/>
        </p:nvGrpSpPr>
        <p:grpSpPr>
          <a:xfrm>
            <a:off x="4642486" y="1382153"/>
            <a:ext cx="3551910" cy="2379195"/>
            <a:chOff x="4572000" y="1382153"/>
            <a:chExt cx="3551910" cy="2379195"/>
          </a:xfrm>
        </p:grpSpPr>
        <p:pic>
          <p:nvPicPr>
            <p:cNvPr id="8" name="Picture 7">
              <a:extLst>
                <a:ext uri="{FF2B5EF4-FFF2-40B4-BE49-F238E27FC236}">
                  <a16:creationId xmlns:a16="http://schemas.microsoft.com/office/drawing/2014/main" id="{49114EFD-6CA6-BB41-9004-9EFF242CEF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82153"/>
              <a:ext cx="3551910" cy="2379195"/>
            </a:xfrm>
            <a:prstGeom prst="rect">
              <a:avLst/>
            </a:prstGeom>
            <a:ln>
              <a:solidFill>
                <a:schemeClr val="accent1"/>
              </a:solidFill>
            </a:ln>
          </p:spPr>
        </p:pic>
        <p:sp>
          <p:nvSpPr>
            <p:cNvPr id="6" name="TextBox 5">
              <a:extLst>
                <a:ext uri="{FF2B5EF4-FFF2-40B4-BE49-F238E27FC236}">
                  <a16:creationId xmlns:a16="http://schemas.microsoft.com/office/drawing/2014/main" id="{EA522B09-6390-8F48-92C4-D24010DFEF7C}"/>
                </a:ext>
              </a:extLst>
            </p:cNvPr>
            <p:cNvSpPr txBox="1"/>
            <p:nvPr/>
          </p:nvSpPr>
          <p:spPr>
            <a:xfrm>
              <a:off x="5200158" y="1390104"/>
              <a:ext cx="502061" cy="261610"/>
            </a:xfrm>
            <a:prstGeom prst="rect">
              <a:avLst/>
            </a:prstGeom>
            <a:noFill/>
          </p:spPr>
          <p:txBody>
            <a:bodyPr wrap="none" rtlCol="0">
              <a:spAutoFit/>
            </a:bodyPr>
            <a:lstStyle/>
            <a:p>
              <a:r>
                <a:rPr lang="fr-FR" sz="1050"/>
                <a:t>MQ +</a:t>
              </a:r>
            </a:p>
          </p:txBody>
        </p:sp>
      </p:grpSp>
    </p:spTree>
    <p:extLst>
      <p:ext uri="{BB962C8B-B14F-4D97-AF65-F5344CB8AC3E}">
        <p14:creationId xmlns:p14="http://schemas.microsoft.com/office/powerpoint/2010/main" val="1315772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A4E2F-4D8F-564B-A11E-E1C56105CE5B}"/>
              </a:ext>
            </a:extLst>
          </p:cNvPr>
          <p:cNvSpPr>
            <a:spLocks noGrp="1"/>
          </p:cNvSpPr>
          <p:nvPr>
            <p:ph type="title"/>
          </p:nvPr>
        </p:nvSpPr>
        <p:spPr>
          <a:xfrm>
            <a:off x="439783" y="273844"/>
            <a:ext cx="8075567" cy="994172"/>
          </a:xfrm>
        </p:spPr>
        <p:txBody>
          <a:bodyPr anchor="t">
            <a:normAutofit/>
          </a:bodyPr>
          <a:lstStyle/>
          <a:p>
            <a:r>
              <a:rPr lang="fr-FR" sz="2800">
                <a:latin typeface="IBM Plex Sans" panose="020B0503050203000203" pitchFamily="34" charset="0"/>
              </a:rPr>
              <a:t>Données en File d’Attente</a:t>
            </a:r>
            <a:br>
              <a:rPr lang="fr-FR">
                <a:latin typeface="IBM Plex Sans" panose="020B0503050203000203" pitchFamily="34" charset="0"/>
              </a:rPr>
            </a:br>
            <a:r>
              <a:rPr lang="fr-FR" sz="975" i="1">
                <a:latin typeface="IBM Plex Sans" panose="020B0503050203000203" pitchFamily="34" charset="0"/>
              </a:rPr>
              <a:t>Le nombre d'octets de données dans la file d'attente d'envoi en attente d'un accusé de réception du côté distant</a:t>
            </a:r>
          </a:p>
        </p:txBody>
      </p:sp>
      <p:pic>
        <p:nvPicPr>
          <p:cNvPr id="4" name="Picture 3">
            <a:extLst>
              <a:ext uri="{FF2B5EF4-FFF2-40B4-BE49-F238E27FC236}">
                <a16:creationId xmlns:a16="http://schemas.microsoft.com/office/drawing/2014/main" id="{EA664F38-8BBA-A04E-82A2-989C89DDFC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4370" y="1369219"/>
            <a:ext cx="3551911" cy="2392129"/>
          </a:xfrm>
          <a:prstGeom prst="rect">
            <a:avLst/>
          </a:prstGeom>
          <a:ln>
            <a:solidFill>
              <a:schemeClr val="accent1"/>
            </a:solidFill>
          </a:ln>
        </p:spPr>
      </p:pic>
      <p:sp>
        <p:nvSpPr>
          <p:cNvPr id="9" name="TextBox 8">
            <a:extLst>
              <a:ext uri="{FF2B5EF4-FFF2-40B4-BE49-F238E27FC236}">
                <a16:creationId xmlns:a16="http://schemas.microsoft.com/office/drawing/2014/main" id="{F7381E05-72B3-FA44-B379-385406B7C2FF}"/>
              </a:ext>
            </a:extLst>
          </p:cNvPr>
          <p:cNvSpPr txBox="1"/>
          <p:nvPr/>
        </p:nvSpPr>
        <p:spPr>
          <a:xfrm>
            <a:off x="824369" y="3861148"/>
            <a:ext cx="7365473" cy="1131079"/>
          </a:xfrm>
          <a:prstGeom prst="rect">
            <a:avLst/>
          </a:prstGeom>
          <a:noFill/>
          <a:ln>
            <a:solidFill>
              <a:srgbClr val="167AB6"/>
            </a:solidFill>
          </a:ln>
        </p:spPr>
        <p:txBody>
          <a:bodyPr wrap="square" rtlCol="0">
            <a:spAutoFit/>
          </a:bodyPr>
          <a:lstStyle/>
          <a:p>
            <a:pPr marL="174625" indent="-174625">
              <a:buFont typeface="Arial" panose="020B0604020202020204" pitchFamily="34" charset="0"/>
              <a:buChar char="•"/>
            </a:pPr>
            <a:r>
              <a:rPr lang="fr-FR" b="1" dirty="0">
                <a:solidFill>
                  <a:prstClr val="black"/>
                </a:solidFill>
                <a:latin typeface="IBM Plex Sans" panose="020B0503050203000203" pitchFamily="34" charset="0"/>
              </a:rPr>
              <a:t>MQ seul: </a:t>
            </a:r>
            <a:r>
              <a:rPr lang="fr-FR" dirty="0">
                <a:solidFill>
                  <a:prstClr val="black"/>
                </a:solidFill>
                <a:latin typeface="IBM Plex Sans" panose="020B0503050203000203" pitchFamily="34" charset="0"/>
              </a:rPr>
              <a:t>Le graphique de gauche montre que les canaux MQ uniquement reçoivent systématiquement des données en file d'attente en attente d'un accusé de réception du côté distant.</a:t>
            </a:r>
          </a:p>
          <a:p>
            <a:pPr marL="174625" indent="-174625">
              <a:buFont typeface="Arial" panose="020B0604020202020204" pitchFamily="34" charset="0"/>
              <a:buChar char="•"/>
            </a:pPr>
            <a:r>
              <a:rPr lang="fr-FR" b="1" dirty="0">
                <a:solidFill>
                  <a:prstClr val="black"/>
                </a:solidFill>
                <a:latin typeface="IBM Plex Sans" panose="020B0503050203000203" pitchFamily="34" charset="0"/>
              </a:rPr>
              <a:t>MQ + Aspera FASP: </a:t>
            </a:r>
            <a:r>
              <a:rPr lang="fr-FR" dirty="0">
                <a:solidFill>
                  <a:prstClr val="black"/>
                </a:solidFill>
                <a:latin typeface="IBM Plex Sans" panose="020B0503050203000203" pitchFamily="34" charset="0"/>
              </a:rPr>
              <a:t>Le graphique de droite montre que les données sont rarement en file d'attente, c'est-à-dire que l'envoi est bloqué.</a:t>
            </a:r>
          </a:p>
        </p:txBody>
      </p:sp>
      <p:grpSp>
        <p:nvGrpSpPr>
          <p:cNvPr id="6" name="Group 5">
            <a:extLst>
              <a:ext uri="{FF2B5EF4-FFF2-40B4-BE49-F238E27FC236}">
                <a16:creationId xmlns:a16="http://schemas.microsoft.com/office/drawing/2014/main" id="{CA8FAAB7-009B-024E-8290-6ECCA5585E1C}"/>
              </a:ext>
            </a:extLst>
          </p:cNvPr>
          <p:cNvGrpSpPr/>
          <p:nvPr/>
        </p:nvGrpSpPr>
        <p:grpSpPr>
          <a:xfrm>
            <a:off x="4640552" y="1367816"/>
            <a:ext cx="3549290" cy="2393532"/>
            <a:chOff x="4572000" y="1382153"/>
            <a:chExt cx="3549290" cy="2377440"/>
          </a:xfrm>
        </p:grpSpPr>
        <p:pic>
          <p:nvPicPr>
            <p:cNvPr id="3" name="Picture 2">
              <a:extLst>
                <a:ext uri="{FF2B5EF4-FFF2-40B4-BE49-F238E27FC236}">
                  <a16:creationId xmlns:a16="http://schemas.microsoft.com/office/drawing/2014/main" id="{B76CDDD7-4618-4A47-BA42-FABA6B3D11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0" y="1382153"/>
              <a:ext cx="3549290" cy="2377440"/>
            </a:xfrm>
            <a:prstGeom prst="rect">
              <a:avLst/>
            </a:prstGeom>
            <a:ln>
              <a:solidFill>
                <a:schemeClr val="accent1"/>
              </a:solidFill>
            </a:ln>
          </p:spPr>
        </p:pic>
        <p:sp>
          <p:nvSpPr>
            <p:cNvPr id="5" name="TextBox 4">
              <a:extLst>
                <a:ext uri="{FF2B5EF4-FFF2-40B4-BE49-F238E27FC236}">
                  <a16:creationId xmlns:a16="http://schemas.microsoft.com/office/drawing/2014/main" id="{AB27AEAC-3F10-4648-ACAA-7AD01FF0A1AF}"/>
                </a:ext>
              </a:extLst>
            </p:cNvPr>
            <p:cNvSpPr txBox="1"/>
            <p:nvPr/>
          </p:nvSpPr>
          <p:spPr>
            <a:xfrm>
              <a:off x="5231963" y="1413957"/>
              <a:ext cx="502061" cy="261610"/>
            </a:xfrm>
            <a:prstGeom prst="rect">
              <a:avLst/>
            </a:prstGeom>
            <a:noFill/>
          </p:spPr>
          <p:txBody>
            <a:bodyPr wrap="none" rtlCol="0">
              <a:spAutoFit/>
            </a:bodyPr>
            <a:lstStyle/>
            <a:p>
              <a:r>
                <a:rPr lang="fr-FR" sz="1050"/>
                <a:t>MQ +</a:t>
              </a:r>
            </a:p>
          </p:txBody>
        </p:sp>
      </p:grpSp>
    </p:spTree>
    <p:extLst>
      <p:ext uri="{BB962C8B-B14F-4D97-AF65-F5344CB8AC3E}">
        <p14:creationId xmlns:p14="http://schemas.microsoft.com/office/powerpoint/2010/main" val="2342384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93A5089-AB9B-4530-B60F-3E8E39A78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3756659" cy="2164080"/>
          </a:xfrm>
          <a:prstGeom prst="rect">
            <a:avLst/>
          </a:prstGeom>
        </p:spPr>
      </p:pic>
      <p:sp>
        <p:nvSpPr>
          <p:cNvPr id="5" name="Text Placeholder 3"/>
          <p:cNvSpPr txBox="1">
            <a:spLocks/>
          </p:cNvSpPr>
          <p:nvPr/>
        </p:nvSpPr>
        <p:spPr>
          <a:xfrm>
            <a:off x="215331" y="2979421"/>
            <a:ext cx="3190783" cy="1490008"/>
          </a:xfrm>
          <a:prstGeom prst="rect">
            <a:avLst/>
          </a:prstGeom>
        </p:spPr>
        <p:txBody>
          <a:bodyPr/>
          <a:lstStyle>
            <a:lvl1pPr marL="285750" indent="-285750" algn="l" defTabSz="914400" rtl="0" eaLnBrk="1" latinLnBrk="0" hangingPunct="1">
              <a:spcBef>
                <a:spcPct val="20000"/>
              </a:spcBef>
              <a:buFont typeface="Arial" panose="020B0604020202020204" pitchFamily="34" charset="0"/>
              <a:buChar char="–"/>
              <a:defRPr sz="2000" kern="1200" baseline="0">
                <a:solidFill>
                  <a:srgbClr val="FFFFFF"/>
                </a:solidFill>
                <a:latin typeface="+mn-lt"/>
                <a:ea typeface="+mn-ea"/>
                <a:cs typeface="+mn-cs"/>
              </a:defRPr>
            </a:lvl1pPr>
            <a:lvl2pPr marL="623888" indent="-276225" algn="l" defTabSz="914400" rtl="0" eaLnBrk="1" latinLnBrk="0" hangingPunct="1">
              <a:spcBef>
                <a:spcPct val="20000"/>
              </a:spcBef>
              <a:buFont typeface="Arial" panose="020B0604020202020204" pitchFamily="34" charset="0"/>
              <a:buChar char="•"/>
              <a:defRPr sz="1800" kern="1200" baseline="0">
                <a:solidFill>
                  <a:srgbClr val="FFFFFF"/>
                </a:solidFill>
                <a:latin typeface="+mn-lt"/>
                <a:ea typeface="+mn-ea"/>
                <a:cs typeface="+mn-cs"/>
              </a:defRPr>
            </a:lvl2pPr>
            <a:lvl3pPr marL="914400" indent="-290513" algn="l" defTabSz="914400" rtl="0" eaLnBrk="1" latinLnBrk="0" hangingPunct="1">
              <a:spcBef>
                <a:spcPct val="20000"/>
              </a:spcBef>
              <a:buFont typeface="Arial" panose="020B0604020202020204" pitchFamily="34" charset="0"/>
              <a:buChar char="–"/>
              <a:defRPr sz="1600" kern="1200" baseline="0">
                <a:solidFill>
                  <a:srgbClr val="FFFFFF"/>
                </a:solidFill>
                <a:latin typeface="+mn-lt"/>
                <a:ea typeface="+mn-ea"/>
                <a:cs typeface="+mn-cs"/>
              </a:defRPr>
            </a:lvl3pPr>
            <a:lvl4pPr marL="1146175" indent="-231775" algn="l" defTabSz="914400" rtl="0" eaLnBrk="1" latinLnBrk="0" hangingPunct="1">
              <a:spcBef>
                <a:spcPct val="20000"/>
              </a:spcBef>
              <a:buFont typeface="Arial" panose="020B0604020202020204" pitchFamily="34" charset="0"/>
              <a:buChar char="–"/>
              <a:defRPr sz="1400" kern="1200" baseline="0">
                <a:solidFill>
                  <a:srgbClr val="FFFFFF"/>
                </a:solidFill>
                <a:latin typeface="+mn-lt"/>
                <a:ea typeface="+mn-ea"/>
                <a:cs typeface="+mn-cs"/>
              </a:defRPr>
            </a:lvl4pPr>
            <a:lvl5pPr marL="1379538" indent="-233363" algn="l" defTabSz="914400" rtl="0" eaLnBrk="1" latinLnBrk="0" hangingPunct="1">
              <a:spcBef>
                <a:spcPct val="20000"/>
              </a:spcBef>
              <a:buFont typeface="Arial" panose="020B0604020202020204" pitchFamily="34" charset="0"/>
              <a:buChar char="»"/>
              <a:defRPr sz="1400" kern="1200" baseline="0">
                <a:solidFill>
                  <a:srgbClr val="FFFFF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308610" algn="ctr" defTabSz="914400" rtl="0" eaLnBrk="1" fontAlgn="base" latinLnBrk="0" hangingPunct="1">
              <a:lnSpc>
                <a:spcPct val="120000"/>
              </a:lnSpc>
              <a:spcBef>
                <a:spcPts val="270"/>
              </a:spcBef>
              <a:spcAft>
                <a:spcPct val="0"/>
              </a:spcAft>
              <a:buClrTx/>
              <a:buSzTx/>
              <a:buFont typeface="Arial" panose="020B0604020202020204" pitchFamily="34" charset="0"/>
              <a:buNone/>
              <a:tabLst/>
              <a:defRPr/>
            </a:pPr>
            <a:r>
              <a:rPr kumimoji="0" lang="fr-FR" sz="1215" b="0" i="0" u="none" strike="noStrike" kern="1200" cap="none" spc="0" normalizeH="0" baseline="0">
                <a:ln>
                  <a:noFill/>
                </a:ln>
                <a:solidFill>
                  <a:srgbClr val="000000"/>
                </a:solidFill>
                <a:effectLst/>
                <a:uLnTx/>
                <a:uFillTx/>
                <a:latin typeface="IBM Plex Sans" panose="020B0503050000000000" pitchFamily="34" charset="77"/>
                <a:ea typeface="Helvetica Neue" charset="0"/>
                <a:cs typeface="Helvetica Neue" charset="0"/>
              </a:rPr>
              <a:t>Bénéficiez d’un écosystème de gestion des voyages en temps réel, composé de plusieurs centres de données mondiaux. Servir les clients du monde entier pour garantir leur satisfaction et une exécution, un traitement et des rapports rapides des commandes.</a:t>
            </a:r>
          </a:p>
        </p:txBody>
      </p:sp>
      <p:sp>
        <p:nvSpPr>
          <p:cNvPr id="3" name="Content Placeholder 2"/>
          <p:cNvSpPr>
            <a:spLocks noGrp="1"/>
          </p:cNvSpPr>
          <p:nvPr>
            <p:ph idx="1"/>
          </p:nvPr>
        </p:nvSpPr>
        <p:spPr>
          <a:xfrm>
            <a:off x="3756660" y="0"/>
            <a:ext cx="5387340" cy="4876799"/>
          </a:xfrm>
          <a:solidFill>
            <a:schemeClr val="bg1"/>
          </a:solidFill>
        </p:spPr>
        <p:txBody>
          <a:bodyPr lIns="228600" tIns="274320" rIns="228600" bIns="274320">
            <a:noAutofit/>
          </a:bodyPr>
          <a:lstStyle/>
          <a:p>
            <a:pPr>
              <a:spcAft>
                <a:spcPts val="405"/>
              </a:spcAft>
            </a:pPr>
            <a:r>
              <a:rPr lang="fr-FR" sz="1400" b="1" dirty="0">
                <a:solidFill>
                  <a:srgbClr val="167AB6"/>
                </a:solidFill>
                <a:latin typeface="IBM Plex Sans" panose="020B0503050000000000" pitchFamily="34" charset="77"/>
                <a:ea typeface="Helvetica Neue" panose="02000503000000020004" pitchFamily="2" charset="0"/>
                <a:cs typeface="Helvetica Neue" panose="02000503000000020004" pitchFamily="2" charset="0"/>
              </a:rPr>
              <a:t>CHALLENGE</a:t>
            </a:r>
          </a:p>
          <a:p>
            <a:pPr marL="115888" indent="-115888">
              <a:buFont typeface="Arial" panose="020B0604020202020204" pitchFamily="34" charset="0"/>
              <a:buChar char="•"/>
            </a:pP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Il est devenu de plus en plus difficile pour l'agence de voyages de maintenir un système de gestion en temps réel des réservations de vols et de voitures avec des centres de données géographiquement dispersés et des clients répartis dans le monde entier en Europe, en Amérique du Nord et en Asie.</a:t>
            </a:r>
          </a:p>
          <a:p>
            <a:pPr marL="115888" indent="-115888">
              <a:buFont typeface="Arial" panose="020B0604020202020204" pitchFamily="34" charset="0"/>
              <a:buChar char="•"/>
            </a:pP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Le client rencontrait des </a:t>
            </a:r>
            <a:r>
              <a:rPr lang="fr-FR" sz="1100" b="1"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retards dans la livraison des messages </a:t>
            </a: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sur son réseau alors que </a:t>
            </a:r>
            <a:r>
              <a:rPr lang="fr-FR" sz="1100" b="1"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la latence et la perte de paquets étaient plus importantes</a:t>
            </a: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 Les données échangées entre les serveurs MQ et les flux d'événements utilisés dans le système de réservation étaient soumis à des retards de transfert négatifs ayant un impact sur l'activité pour les transferts sensibles au facteur temps, ce qui pouvait entraîner une diminution de la satisfaction des clients.</a:t>
            </a:r>
          </a:p>
          <a:p>
            <a:pPr marL="115888" indent="-115888">
              <a:buFont typeface="Arial" panose="020B0604020202020204" pitchFamily="34" charset="0"/>
              <a:buChar char="•"/>
            </a:pPr>
            <a:endParaRPr lang="fr-FR" sz="1100" dirty="0">
              <a:solidFill>
                <a:schemeClr val="tx1"/>
              </a:solidFill>
              <a:latin typeface="IBM Plex Sans" panose="020B0503050000000000" pitchFamily="34" charset="77"/>
              <a:ea typeface="Helvetica Neue" panose="02000503000000020004" pitchFamily="2" charset="0"/>
              <a:cs typeface="Helvetica Neue" panose="02000503000000020004" pitchFamily="2" charset="0"/>
            </a:endParaRPr>
          </a:p>
          <a:p>
            <a:pPr>
              <a:spcBef>
                <a:spcPts val="0"/>
              </a:spcBef>
            </a:pPr>
            <a:r>
              <a:rPr lang="fr-FR" sz="1400" b="1" dirty="0">
                <a:solidFill>
                  <a:srgbClr val="167AB6"/>
                </a:solidFill>
                <a:latin typeface="IBM Plex Sans" panose="020B0503050000000000" pitchFamily="34" charset="77"/>
                <a:ea typeface="Helvetica Neue" panose="02000503000000020004" pitchFamily="2" charset="0"/>
                <a:cs typeface="Helvetica Neue" panose="02000503000000020004" pitchFamily="2" charset="0"/>
              </a:rPr>
              <a:t>SOLUTION </a:t>
            </a:r>
          </a:p>
          <a:p>
            <a:pPr marL="115888" indent="-115888">
              <a:buFont typeface="Arial" charset="0"/>
              <a:buChar char="•"/>
            </a:pP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L'intégration des technologies </a:t>
            </a:r>
            <a:r>
              <a:rPr lang="fr-FR" sz="1100" b="1"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Aspera</a:t>
            </a: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 MQ et Event </a:t>
            </a:r>
            <a:r>
              <a:rPr lang="fr-FR" sz="1100" dirty="0" err="1">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Streams</a:t>
            </a: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 dans la plateforme client fournit une solution complète qui connecte de manière sécurisée et fiable les applications, les systèmes, les services et les fichiers sur plusieurs écosystèmes.</a:t>
            </a:r>
          </a:p>
          <a:p>
            <a:pPr marL="115888" indent="-115888">
              <a:buFont typeface="Arial" charset="0"/>
              <a:buChar char="•"/>
            </a:pP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MQ et Event </a:t>
            </a:r>
            <a:r>
              <a:rPr lang="fr-FR" sz="1100" dirty="0" err="1">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Streams</a:t>
            </a: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 (ES) transportent les données entre ces points via un système de file d'attente qui garantit la livraison en cas de panne du réseau ou de l'application. Pour la livraison de données sur les WAN mondiaux, </a:t>
            </a:r>
            <a:r>
              <a:rPr lang="fr-FR" sz="1100" b="1"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Aspera accélère considérablement la vitesse de transport MQ</a:t>
            </a:r>
            <a:r>
              <a:rPr lang="fr-FR" sz="1100" dirty="0">
                <a:solidFill>
                  <a:srgbClr val="000000"/>
                </a:solidFill>
                <a:latin typeface="IBM Plex Sans" panose="020B0503050000000000" pitchFamily="34" charset="77"/>
                <a:ea typeface="Helvetica Neue" panose="02000503000000020004" pitchFamily="2" charset="0"/>
                <a:cs typeface="Helvetica Neue" panose="02000503000000020004" pitchFamily="2" charset="0"/>
              </a:rPr>
              <a:t> et ES pour garantir des performances en temps réel et aucun retard dû à la distance ou aux conditions du réseau.</a:t>
            </a:r>
            <a:endParaRPr lang="fr-FR" sz="1100" dirty="0">
              <a:solidFill>
                <a:srgbClr val="000000"/>
              </a:solidFill>
              <a:latin typeface="IBM Plex Sans" panose="020B0503050000000000" pitchFamily="34" charset="77"/>
            </a:endParaRPr>
          </a:p>
        </p:txBody>
      </p:sp>
      <p:sp>
        <p:nvSpPr>
          <p:cNvPr id="9" name="Rectangle 8"/>
          <p:cNvSpPr/>
          <p:nvPr/>
        </p:nvSpPr>
        <p:spPr>
          <a:xfrm>
            <a:off x="475344" y="2222291"/>
            <a:ext cx="2670756" cy="757130"/>
          </a:xfrm>
          <a:prstGeom prst="rect">
            <a:avLst/>
          </a:prstGeom>
        </p:spPr>
        <p:txBody>
          <a:bodyPr wrap="square">
            <a:spAutoFit/>
          </a:bodyPr>
          <a:lstStyle/>
          <a:p>
            <a:pPr marL="0" marR="0" lvl="0" indent="0" algn="ctr" defTabSz="278600" rtl="0" eaLnBrk="1" fontAlgn="base" latinLnBrk="0" hangingPunct="1">
              <a:lnSpc>
                <a:spcPct val="100000"/>
              </a:lnSpc>
              <a:spcBef>
                <a:spcPct val="0"/>
              </a:spcBef>
              <a:spcAft>
                <a:spcPct val="0"/>
              </a:spcAft>
              <a:buClrTx/>
              <a:buSzTx/>
              <a:buFontTx/>
              <a:buNone/>
              <a:tabLst/>
              <a:defRPr sz="2400">
                <a:solidFill>
                  <a:srgbClr val="323232"/>
                </a:solidFill>
                <a:latin typeface="Arial"/>
                <a:ea typeface="Arial"/>
                <a:cs typeface="Arial"/>
                <a:sym typeface="Arial"/>
              </a:defRPr>
            </a:pPr>
            <a:r>
              <a:rPr kumimoji="0" lang="fr-FR" sz="2160" b="1" i="0" u="none" strike="noStrike" kern="1200" cap="none" spc="0" normalizeH="0" baseline="0" dirty="0">
                <a:ln>
                  <a:noFill/>
                </a:ln>
                <a:solidFill>
                  <a:srgbClr val="167AB6"/>
                </a:solidFill>
                <a:effectLst/>
                <a:uLnTx/>
                <a:uFillTx/>
                <a:latin typeface="IBM Plex Sans" panose="020B0503050000000000" pitchFamily="34" charset="77"/>
                <a:ea typeface="Arial" charset="0"/>
                <a:cs typeface="Arial" charset="0"/>
                <a:sym typeface="Arial"/>
              </a:rPr>
              <a:t>Agence de voyages mondiale</a:t>
            </a:r>
          </a:p>
        </p:txBody>
      </p:sp>
    </p:spTree>
    <p:extLst>
      <p:ext uri="{BB962C8B-B14F-4D97-AF65-F5344CB8AC3E}">
        <p14:creationId xmlns:p14="http://schemas.microsoft.com/office/powerpoint/2010/main" val="417623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47FF36E-26B7-6427-52A5-95BBB7830DEC}"/>
              </a:ext>
            </a:extLst>
          </p:cNvPr>
          <p:cNvSpPr>
            <a:spLocks noGrp="1"/>
          </p:cNvSpPr>
          <p:nvPr>
            <p:ph type="title"/>
          </p:nvPr>
        </p:nvSpPr>
        <p:spPr>
          <a:xfrm>
            <a:off x="457200" y="205978"/>
            <a:ext cx="8229600" cy="408843"/>
          </a:xfrm>
        </p:spPr>
        <p:txBody>
          <a:bodyPr/>
          <a:lstStyle/>
          <a:p>
            <a:pPr algn="l"/>
            <a:r>
              <a:rPr lang="fr-FR" dirty="0"/>
              <a:t>IBM License </a:t>
            </a:r>
            <a:r>
              <a:rPr lang="fr-FR" dirty="0" err="1"/>
              <a:t>Metric</a:t>
            </a:r>
            <a:r>
              <a:rPr lang="fr-FR" dirty="0"/>
              <a:t> Tool (ILMT) SaaS</a:t>
            </a:r>
          </a:p>
        </p:txBody>
      </p:sp>
      <p:sp>
        <p:nvSpPr>
          <p:cNvPr id="4" name="Espace réservé du texte 3">
            <a:extLst>
              <a:ext uri="{FF2B5EF4-FFF2-40B4-BE49-F238E27FC236}">
                <a16:creationId xmlns:a16="http://schemas.microsoft.com/office/drawing/2014/main" id="{4A896F32-AD98-E65D-D04E-32CFB0FF3821}"/>
              </a:ext>
            </a:extLst>
          </p:cNvPr>
          <p:cNvSpPr>
            <a:spLocks noGrp="1"/>
          </p:cNvSpPr>
          <p:nvPr>
            <p:ph type="body" idx="1"/>
          </p:nvPr>
        </p:nvSpPr>
        <p:spPr>
          <a:xfrm>
            <a:off x="4572000" y="101600"/>
            <a:ext cx="4489761" cy="4940300"/>
          </a:xfrm>
        </p:spPr>
        <p:txBody>
          <a:bodyPr/>
          <a:lstStyle/>
          <a:p>
            <a:r>
              <a:rPr lang="fr-FR" sz="1800" dirty="0">
                <a:solidFill>
                  <a:srgbClr val="000000"/>
                </a:solidFill>
              </a:rPr>
              <a:t>Actuellement en phase bêta – Gratuit</a:t>
            </a:r>
          </a:p>
          <a:p>
            <a:r>
              <a:rPr lang="fr-FR" sz="1800" dirty="0">
                <a:solidFill>
                  <a:srgbClr val="000000"/>
                </a:solidFill>
              </a:rPr>
              <a:t>IBM pourrait ajuster la formule et la disponibilité en fonction des retours, des besoins et des capacités. Il y aura un délai de préavis de 3 mois en cas de changement. </a:t>
            </a:r>
          </a:p>
          <a:p>
            <a:endParaRPr lang="fr-FR" sz="1800" dirty="0">
              <a:solidFill>
                <a:srgbClr val="000000"/>
              </a:solidFill>
            </a:endParaRPr>
          </a:p>
          <a:p>
            <a:r>
              <a:rPr lang="fr-FR" sz="1800" dirty="0">
                <a:solidFill>
                  <a:srgbClr val="000000"/>
                </a:solidFill>
              </a:rPr>
              <a:t>Le programme bêta actuel a une échelle limitée – nous ne pourrons donc peut-être pas intégrer tous les candidats.</a:t>
            </a:r>
          </a:p>
          <a:p>
            <a:endParaRPr lang="fr-FR" sz="1800" dirty="0">
              <a:solidFill>
                <a:srgbClr val="000000"/>
              </a:solidFill>
            </a:endParaRPr>
          </a:p>
          <a:p>
            <a:r>
              <a:rPr lang="fr-FR" sz="1800" dirty="0">
                <a:solidFill>
                  <a:srgbClr val="000000"/>
                </a:solidFill>
              </a:rPr>
              <a:t>Cette version peut être utilisée pour les rapports officiels sur la sous-capacité.</a:t>
            </a:r>
          </a:p>
          <a:p>
            <a:endParaRPr lang="fr-FR" sz="1800" dirty="0">
              <a:solidFill>
                <a:srgbClr val="000000"/>
              </a:solidFill>
            </a:endParaRPr>
          </a:p>
          <a:p>
            <a:r>
              <a:rPr lang="fr-FR" sz="1800" dirty="0">
                <a:solidFill>
                  <a:srgbClr val="000000"/>
                </a:solidFill>
              </a:rPr>
              <a:t>Les candidats peuvent manifester leur intérêt en envoyant un e-mail à </a:t>
            </a:r>
            <a:r>
              <a:rPr lang="fr-FR" sz="1800" dirty="0">
                <a:solidFill>
                  <a:srgbClr val="000000"/>
                </a:solidFill>
                <a:hlinkClick r:id="rId2"/>
              </a:rPr>
              <a:t>ilmt-saas@ibm.com</a:t>
            </a:r>
            <a:r>
              <a:rPr lang="fr-FR" sz="1800" dirty="0">
                <a:solidFill>
                  <a:srgbClr val="000000"/>
                </a:solidFill>
              </a:rPr>
              <a:t> . Une acceptation du service et une mise en marche suivra.</a:t>
            </a:r>
          </a:p>
        </p:txBody>
      </p:sp>
      <p:sp>
        <p:nvSpPr>
          <p:cNvPr id="2" name="Espace réservé du numéro de diapositive 1">
            <a:extLst>
              <a:ext uri="{FF2B5EF4-FFF2-40B4-BE49-F238E27FC236}">
                <a16:creationId xmlns:a16="http://schemas.microsoft.com/office/drawing/2014/main" id="{32093A15-B76B-0767-FC05-500465D0A574}"/>
              </a:ext>
            </a:extLst>
          </p:cNvPr>
          <p:cNvSpPr>
            <a:spLocks noGrp="1"/>
          </p:cNvSpPr>
          <p:nvPr>
            <p:ph type="sldNum" sz="quarter" idx="4294967295"/>
          </p:nvPr>
        </p:nvSpPr>
        <p:spPr>
          <a:xfrm>
            <a:off x="7010400" y="4835525"/>
            <a:ext cx="2133600" cy="206375"/>
          </a:xfrm>
        </p:spPr>
        <p:txBody>
          <a:bodyPr/>
          <a:lstStyle/>
          <a:p>
            <a:fld id="{979F1E52-31BD-464E-89F9-5BC74E4734CA}" type="slidenum">
              <a:rPr lang="en-US" smtClean="0"/>
              <a:pPr/>
              <a:t>2</a:t>
            </a:fld>
            <a:endParaRPr lang="en-US"/>
          </a:p>
        </p:txBody>
      </p:sp>
      <p:pic>
        <p:nvPicPr>
          <p:cNvPr id="1026" name="Picture 2">
            <a:extLst>
              <a:ext uri="{FF2B5EF4-FFF2-40B4-BE49-F238E27FC236}">
                <a16:creationId xmlns:a16="http://schemas.microsoft.com/office/drawing/2014/main" id="{E40D52C4-2961-CEC4-F91A-CC08B8120B9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4083" y="730891"/>
            <a:ext cx="4391482" cy="306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575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D9D204-D890-41C1-95AD-204554F53B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2857"/>
          </a:xfrm>
          <a:prstGeom prst="rect">
            <a:avLst/>
          </a:prstGeom>
          <a:solidFill>
            <a:srgbClr val="0064FF"/>
          </a:solidFill>
        </p:spPr>
      </p:pic>
      <p:sp>
        <p:nvSpPr>
          <p:cNvPr id="19" name="Arrow: Up-Down 18">
            <a:extLst>
              <a:ext uri="{FF2B5EF4-FFF2-40B4-BE49-F238E27FC236}">
                <a16:creationId xmlns:a16="http://schemas.microsoft.com/office/drawing/2014/main" id="{BEDE7415-2F50-4A4E-AABF-7FB59C249D1C}"/>
              </a:ext>
            </a:extLst>
          </p:cNvPr>
          <p:cNvSpPr/>
          <p:nvPr/>
        </p:nvSpPr>
        <p:spPr>
          <a:xfrm>
            <a:off x="2235335" y="2103727"/>
            <a:ext cx="191065" cy="427449"/>
          </a:xfrm>
          <a:prstGeom prst="upDownArrow">
            <a:avLst/>
          </a:prstGeom>
          <a:solidFill>
            <a:srgbClr val="0064FF"/>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8" name="TextBox 38">
            <a:extLst>
              <a:ext uri="{FF2B5EF4-FFF2-40B4-BE49-F238E27FC236}">
                <a16:creationId xmlns:a16="http://schemas.microsoft.com/office/drawing/2014/main" id="{4591C3D1-11D3-4C6D-B30A-430FBCBED0EA}"/>
              </a:ext>
            </a:extLst>
          </p:cNvPr>
          <p:cNvSpPr txBox="1"/>
          <p:nvPr/>
        </p:nvSpPr>
        <p:spPr>
          <a:xfrm>
            <a:off x="2285349" y="1972922"/>
            <a:ext cx="851990"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200" b="1">
                <a:solidFill>
                  <a:srgbClr val="1E6DCE"/>
                </a:solidFill>
                <a:latin typeface="Arial"/>
                <a:ea typeface="Arial"/>
                <a:cs typeface="Arial"/>
                <a:sym typeface="Arial"/>
              </a:defRPr>
            </a:pPr>
            <a:endParaRPr kumimoji="0" lang="fr-FR" sz="1100" b="1" i="0" u="none" strike="noStrike" kern="1200" cap="none" spc="0" normalizeH="0" baseline="0">
              <a:ln>
                <a:noFill/>
              </a:ln>
              <a:solidFill>
                <a:prstClr val="white"/>
              </a:solidFill>
              <a:effectLst/>
              <a:uLnTx/>
              <a:uFillTx/>
              <a:latin typeface="Arial"/>
              <a:cs typeface="Arial"/>
              <a:sym typeface="Arial"/>
            </a:endParaRPr>
          </a:p>
        </p:txBody>
      </p:sp>
      <p:sp>
        <p:nvSpPr>
          <p:cNvPr id="29" name="TextBox 28">
            <a:extLst>
              <a:ext uri="{FF2B5EF4-FFF2-40B4-BE49-F238E27FC236}">
                <a16:creationId xmlns:a16="http://schemas.microsoft.com/office/drawing/2014/main" id="{609956E5-B5F9-4B71-ADC2-19EC330FC030}"/>
              </a:ext>
            </a:extLst>
          </p:cNvPr>
          <p:cNvSpPr txBox="1"/>
          <p:nvPr/>
        </p:nvSpPr>
        <p:spPr>
          <a:xfrm>
            <a:off x="3409480" y="323869"/>
            <a:ext cx="2791623" cy="646331"/>
          </a:xfrm>
          <a:prstGeom prst="rect">
            <a:avLst/>
          </a:prstGeom>
          <a:noFill/>
          <a:ln>
            <a:solidFill>
              <a:schemeClr val="accent1"/>
            </a:solidFill>
          </a:ln>
        </p:spPr>
        <p:txBody>
          <a:bodyPr wrap="square" rtlCol="0">
            <a:spAutoFit/>
          </a:bodyPr>
          <a:lstStyle/>
          <a:p>
            <a:pPr lvl="0" algn="ctr">
              <a:defRPr/>
            </a:pPr>
            <a:r>
              <a:rPr lang="fr-FR" sz="1800">
                <a:solidFill>
                  <a:srgbClr val="00B0F0"/>
                </a:solidFill>
              </a:rPr>
              <a:t>Passerelles Aspera faspio avec protocole Aspera FASP</a:t>
            </a:r>
          </a:p>
        </p:txBody>
      </p:sp>
      <p:sp>
        <p:nvSpPr>
          <p:cNvPr id="30" name="Arrow: Up-Down 29">
            <a:extLst>
              <a:ext uri="{FF2B5EF4-FFF2-40B4-BE49-F238E27FC236}">
                <a16:creationId xmlns:a16="http://schemas.microsoft.com/office/drawing/2014/main" id="{95407B78-E1D3-493D-89FF-39BB9C30D123}"/>
              </a:ext>
            </a:extLst>
          </p:cNvPr>
          <p:cNvSpPr/>
          <p:nvPr/>
        </p:nvSpPr>
        <p:spPr>
          <a:xfrm rot="5400000">
            <a:off x="4117519" y="2163138"/>
            <a:ext cx="181037" cy="1600381"/>
          </a:xfrm>
          <a:prstGeom prst="upDownArrow">
            <a:avLst/>
          </a:prstGeom>
          <a:solidFill>
            <a:srgbClr val="0064FF"/>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a:ln>
                <a:noFill/>
              </a:ln>
              <a:solidFill>
                <a:prstClr val="white"/>
              </a:solidFill>
              <a:effectLst/>
              <a:uLnTx/>
              <a:uFillTx/>
              <a:latin typeface="Calibri" panose="020F0502020204030204"/>
              <a:ea typeface="+mn-ea"/>
              <a:cs typeface="+mn-cs"/>
            </a:endParaRPr>
          </a:p>
        </p:txBody>
      </p:sp>
      <p:pic>
        <p:nvPicPr>
          <p:cNvPr id="32" name="Picture 31" descr="A screen shot of a smart phone&#10;&#10;Description automatically generated">
            <a:extLst>
              <a:ext uri="{FF2B5EF4-FFF2-40B4-BE49-F238E27FC236}">
                <a16:creationId xmlns:a16="http://schemas.microsoft.com/office/drawing/2014/main" id="{C0402F6B-0BC6-4C74-A6A5-A2C0A2AD23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96254" y="1520836"/>
            <a:ext cx="832846" cy="650601"/>
          </a:xfrm>
          <a:prstGeom prst="rect">
            <a:avLst/>
          </a:prstGeom>
        </p:spPr>
      </p:pic>
      <p:pic>
        <p:nvPicPr>
          <p:cNvPr id="34" name="Picture 33" descr="A screen shot of a smart phone&#10;&#10;Description automatically generated">
            <a:extLst>
              <a:ext uri="{FF2B5EF4-FFF2-40B4-BE49-F238E27FC236}">
                <a16:creationId xmlns:a16="http://schemas.microsoft.com/office/drawing/2014/main" id="{C0402F6B-0BC6-4C74-A6A5-A2C0A2AD23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26494" y="2611584"/>
            <a:ext cx="832846" cy="650601"/>
          </a:xfrm>
          <a:prstGeom prst="rect">
            <a:avLst/>
          </a:prstGeom>
        </p:spPr>
      </p:pic>
      <p:pic>
        <p:nvPicPr>
          <p:cNvPr id="45" name="Picture 44" descr="A screen shot of a smart phone&#10;&#10;Description automatically generated">
            <a:extLst>
              <a:ext uri="{FF2B5EF4-FFF2-40B4-BE49-F238E27FC236}">
                <a16:creationId xmlns:a16="http://schemas.microsoft.com/office/drawing/2014/main" id="{C0402F6B-0BC6-4C74-A6A5-A2C0A2AD23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75001" y="2611585"/>
            <a:ext cx="832846" cy="650601"/>
          </a:xfrm>
          <a:prstGeom prst="rect">
            <a:avLst/>
          </a:prstGeom>
        </p:spPr>
      </p:pic>
      <p:pic>
        <p:nvPicPr>
          <p:cNvPr id="46" name="Picture 45" descr="A screen shot of a smart phone&#10;&#10;Description automatically generated">
            <a:extLst>
              <a:ext uri="{FF2B5EF4-FFF2-40B4-BE49-F238E27FC236}">
                <a16:creationId xmlns:a16="http://schemas.microsoft.com/office/drawing/2014/main" id="{C0402F6B-0BC6-4C74-A6A5-A2C0A2AD23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96976" y="2403245"/>
            <a:ext cx="832846" cy="650601"/>
          </a:xfrm>
          <a:prstGeom prst="rect">
            <a:avLst/>
          </a:prstGeom>
        </p:spPr>
      </p:pic>
      <p:cxnSp>
        <p:nvCxnSpPr>
          <p:cNvPr id="5" name="Straight Arrow Connector 4">
            <a:extLst>
              <a:ext uri="{FF2B5EF4-FFF2-40B4-BE49-F238E27FC236}">
                <a16:creationId xmlns:a16="http://schemas.microsoft.com/office/drawing/2014/main" id="{1C96638E-CC14-44E3-8197-730BAA5CA962}"/>
              </a:ext>
            </a:extLst>
          </p:cNvPr>
          <p:cNvCxnSpPr>
            <a:cxnSpLocks/>
          </p:cNvCxnSpPr>
          <p:nvPr/>
        </p:nvCxnSpPr>
        <p:spPr>
          <a:xfrm flipH="1">
            <a:off x="2565518" y="2322246"/>
            <a:ext cx="1112100" cy="0"/>
          </a:xfrm>
          <a:prstGeom prst="straightConnector1">
            <a:avLst/>
          </a:prstGeom>
          <a:ln w="25400">
            <a:solidFill>
              <a:schemeClr val="accent5">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cxnSp>
        <p:nvCxnSpPr>
          <p:cNvPr id="16" name="Straight Arrow Connector 15">
            <a:extLst>
              <a:ext uri="{FF2B5EF4-FFF2-40B4-BE49-F238E27FC236}">
                <a16:creationId xmlns:a16="http://schemas.microsoft.com/office/drawing/2014/main" id="{5C082D6C-C370-4529-B67F-42D84D34F751}"/>
              </a:ext>
            </a:extLst>
          </p:cNvPr>
          <p:cNvCxnSpPr>
            <a:cxnSpLocks/>
            <a:stCxn id="15" idx="2"/>
          </p:cNvCxnSpPr>
          <p:nvPr/>
        </p:nvCxnSpPr>
        <p:spPr>
          <a:xfrm>
            <a:off x="4175150" y="2509991"/>
            <a:ext cx="0" cy="289544"/>
          </a:xfrm>
          <a:prstGeom prst="straightConnector1">
            <a:avLst/>
          </a:prstGeom>
          <a:ln w="25400">
            <a:solidFill>
              <a:schemeClr val="accent5">
                <a:lumMod val="60000"/>
                <a:lumOff val="40000"/>
              </a:schemeClr>
            </a:solidFill>
            <a:tailEnd type="triangle"/>
          </a:ln>
        </p:spPr>
        <p:style>
          <a:lnRef idx="3">
            <a:schemeClr val="accent5"/>
          </a:lnRef>
          <a:fillRef idx="0">
            <a:schemeClr val="accent5"/>
          </a:fillRef>
          <a:effectRef idx="2">
            <a:schemeClr val="accent5"/>
          </a:effectRef>
          <a:fontRef idx="minor">
            <a:schemeClr val="tx1"/>
          </a:fontRef>
        </p:style>
      </p:cxnSp>
      <p:sp>
        <p:nvSpPr>
          <p:cNvPr id="15" name="Rectangle 14">
            <a:extLst>
              <a:ext uri="{FF2B5EF4-FFF2-40B4-BE49-F238E27FC236}">
                <a16:creationId xmlns:a16="http://schemas.microsoft.com/office/drawing/2014/main" id="{3A3D6212-97BF-428A-8627-AD7660448A1C}"/>
              </a:ext>
            </a:extLst>
          </p:cNvPr>
          <p:cNvSpPr/>
          <p:nvPr/>
        </p:nvSpPr>
        <p:spPr>
          <a:xfrm>
            <a:off x="3622700" y="2171437"/>
            <a:ext cx="110490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983"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a:ln>
                  <a:noFill/>
                </a:ln>
                <a:solidFill>
                  <a:prstClr val="white"/>
                </a:solidFill>
                <a:effectLst/>
                <a:uLnTx/>
                <a:uFillTx/>
                <a:latin typeface="Calibri" panose="020F0502020204030204"/>
                <a:ea typeface="+mn-ea"/>
                <a:cs typeface="+mn-cs"/>
              </a:rPr>
              <a:t>Aspera</a:t>
            </a:r>
          </a:p>
        </p:txBody>
      </p:sp>
    </p:spTree>
    <p:extLst>
      <p:ext uri="{BB962C8B-B14F-4D97-AF65-F5344CB8AC3E}">
        <p14:creationId xmlns:p14="http://schemas.microsoft.com/office/powerpoint/2010/main" val="2925552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488F91A-E8F4-E24B-9998-B960B5F63E97}"/>
              </a:ext>
            </a:extLst>
          </p:cNvPr>
          <p:cNvSpPr>
            <a:spLocks noGrp="1"/>
          </p:cNvSpPr>
          <p:nvPr>
            <p:ph type="ftr" sz="quarter" idx="4294967295"/>
          </p:nvPr>
        </p:nvSpPr>
        <p:spPr>
          <a:xfrm>
            <a:off x="172917" y="4878324"/>
            <a:ext cx="6400800" cy="137160"/>
          </a:xfrm>
          <a:prstGeom prst="rect">
            <a:avLst/>
          </a:prstGeom>
        </p:spPr>
        <p:txBody>
          <a:bodyPr lIns="0" tIns="0" rIns="0" bIns="0" anchor="ctr" anchorCtr="0"/>
          <a:lstStyle>
            <a:defPPr>
              <a:defRPr lang="en-US"/>
            </a:defPPr>
            <a:lvl1pPr marL="0" algn="l" defTabSz="685800" rtl="0" eaLnBrk="1" latinLnBrk="0" hangingPunct="1">
              <a:defRPr sz="600" kern="1200">
                <a:solidFill>
                  <a:schemeClr val="bg2"/>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srgbClr val="FFFFFF"/>
                </a:solidFill>
                <a:effectLst/>
                <a:uLnTx/>
                <a:uFillTx/>
                <a:latin typeface="IBM Plex Sans"/>
                <a:ea typeface="+mn-ea"/>
                <a:cs typeface="+mn-cs"/>
              </a:rPr>
              <a:t>© 2019 IBM Corporation</a:t>
            </a:r>
            <a:endParaRPr kumimoji="0" lang="en-US" sz="600" b="0" i="0" u="none" strike="noStrike" kern="1200" cap="none" spc="0" normalizeH="0" baseline="0" noProof="0" dirty="0">
              <a:ln>
                <a:noFill/>
              </a:ln>
              <a:solidFill>
                <a:srgbClr val="FFFFFF"/>
              </a:solidFill>
              <a:effectLst/>
              <a:uLnTx/>
              <a:uFillTx/>
              <a:latin typeface="IBM Plex Sans"/>
              <a:ea typeface="+mn-ea"/>
              <a:cs typeface="+mn-cs"/>
            </a:endParaRPr>
          </a:p>
        </p:txBody>
      </p:sp>
      <p:pic>
        <p:nvPicPr>
          <p:cNvPr id="5" name="Picture 4"/>
          <p:cNvPicPr>
            <a:picLocks noChangeAspect="1"/>
          </p:cNvPicPr>
          <p:nvPr/>
        </p:nvPicPr>
        <p:blipFill>
          <a:blip r:embed="rId2"/>
          <a:stretch>
            <a:fillRect/>
          </a:stretch>
        </p:blipFill>
        <p:spPr>
          <a:xfrm>
            <a:off x="4632569" y="2613441"/>
            <a:ext cx="4511431" cy="2530059"/>
          </a:xfrm>
          <a:prstGeom prst="rect">
            <a:avLst/>
          </a:prstGeom>
        </p:spPr>
      </p:pic>
      <p:sp>
        <p:nvSpPr>
          <p:cNvPr id="6" name="Title 1">
            <a:extLst>
              <a:ext uri="{FF2B5EF4-FFF2-40B4-BE49-F238E27FC236}">
                <a16:creationId xmlns:a16="http://schemas.microsoft.com/office/drawing/2014/main" id="{6F95F30E-E723-1547-9BC4-42725BAB1B60}"/>
              </a:ext>
            </a:extLst>
          </p:cNvPr>
          <p:cNvSpPr txBox="1">
            <a:spLocks/>
          </p:cNvSpPr>
          <p:nvPr/>
        </p:nvSpPr>
        <p:spPr>
          <a:xfrm>
            <a:off x="381000" y="417576"/>
            <a:ext cx="8686800" cy="4473575"/>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9600" b="1" kern="1200">
                <a:solidFill>
                  <a:schemeClr val="tx1"/>
                </a:solidFill>
                <a:latin typeface="+mj-lt"/>
                <a:ea typeface="Arial" charset="0"/>
                <a:cs typeface="Arial" charset="0"/>
              </a:defRPr>
            </a:lvl1pPr>
          </a:lstStyle>
          <a:p>
            <a:r>
              <a:rPr lang="en-US" sz="6000" b="0">
                <a:solidFill>
                  <a:schemeClr val="bg2"/>
                </a:solidFill>
                <a:latin typeface="IBM Plex Sans" panose="020B0503050203000203" pitchFamily="34" charset="0"/>
              </a:rPr>
              <a:t>Appendix</a:t>
            </a:r>
            <a:endParaRPr lang="en-US" sz="6000" b="0" dirty="0">
              <a:solidFill>
                <a:schemeClr val="bg2"/>
              </a:solidFill>
              <a:latin typeface="IBM Plex Sans" panose="020B0503050203000203" pitchFamily="34" charset="0"/>
            </a:endParaRPr>
          </a:p>
        </p:txBody>
      </p:sp>
    </p:spTree>
    <p:extLst>
      <p:ext uri="{BB962C8B-B14F-4D97-AF65-F5344CB8AC3E}">
        <p14:creationId xmlns:p14="http://schemas.microsoft.com/office/powerpoint/2010/main" val="324890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5512" y="1124712"/>
            <a:ext cx="4057997" cy="3474720"/>
          </a:xfrm>
        </p:spPr>
        <p:txBody>
          <a:bodyPr/>
          <a:lstStyle/>
          <a:p>
            <a:r>
              <a:rPr lang="fr-FR" sz="2800"/>
              <a:t>Pourquoi </a:t>
            </a:r>
            <a:r>
              <a:rPr lang="fr-FR" sz="2800" b="1"/>
              <a:t>IBM Aspera</a:t>
            </a:r>
            <a:r>
              <a:rPr lang="fr-FR" sz="2800"/>
              <a:t>?</a:t>
            </a:r>
          </a:p>
        </p:txBody>
      </p:sp>
      <p:sp>
        <p:nvSpPr>
          <p:cNvPr id="4" name="Text Placeholder 3"/>
          <p:cNvSpPr>
            <a:spLocks noGrp="1"/>
          </p:cNvSpPr>
          <p:nvPr>
            <p:ph type="body" sz="quarter" idx="4294967295"/>
          </p:nvPr>
        </p:nvSpPr>
        <p:spPr>
          <a:xfrm>
            <a:off x="4800600" y="1111287"/>
            <a:ext cx="4343400" cy="3501445"/>
          </a:xfrm>
          <a:prstGeom prst="rect">
            <a:avLst/>
          </a:prstGeom>
        </p:spPr>
        <p:txBody>
          <a:bodyPr/>
          <a:lstStyle/>
          <a:p>
            <a:pPr marL="12700" marR="5080">
              <a:lnSpc>
                <a:spcPct val="108300"/>
              </a:lnSpc>
            </a:pPr>
            <a:r>
              <a:rPr lang="fr-FR" sz="2800" dirty="0">
                <a:solidFill>
                  <a:schemeClr val="bg2"/>
                </a:solidFill>
              </a:rPr>
              <a:t>Déplacer les données à </a:t>
            </a:r>
            <a:r>
              <a:rPr lang="fr-FR" sz="2800" b="1" dirty="0">
                <a:solidFill>
                  <a:schemeClr val="bg2"/>
                </a:solidFill>
              </a:rPr>
              <a:t>grande vitesse</a:t>
            </a:r>
            <a:r>
              <a:rPr lang="fr-FR" sz="2800" dirty="0">
                <a:solidFill>
                  <a:schemeClr val="bg2"/>
                </a:solidFill>
              </a:rPr>
              <a:t>, en toute sécurité, entre des environnements sur site et de cloud hybride, quelles que soient la taille, la distance et les conditions du réseau.</a:t>
            </a:r>
            <a:endParaRPr lang="fr-FR" sz="2800" i="1" dirty="0">
              <a:solidFill>
                <a:schemeClr val="bg2"/>
              </a:solidFill>
              <a:latin typeface="IBM Plex Sans" charset="0"/>
              <a:ea typeface="IBM Plex Sans" charset="0"/>
              <a:cs typeface="IBM Plex Sans" charset="0"/>
            </a:endParaRPr>
          </a:p>
        </p:txBody>
      </p:sp>
    </p:spTree>
    <p:extLst>
      <p:ext uri="{BB962C8B-B14F-4D97-AF65-F5344CB8AC3E}">
        <p14:creationId xmlns:p14="http://schemas.microsoft.com/office/powerpoint/2010/main" val="388900972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7732"/>
            <a:ext cx="8400011" cy="640080"/>
          </a:xfrm>
        </p:spPr>
        <p:txBody>
          <a:bodyPr>
            <a:normAutofit/>
          </a:bodyPr>
          <a:lstStyle/>
          <a:p>
            <a:r>
              <a:rPr lang="fr-FR" sz="2400">
                <a:latin typeface="IBM Plex Sans" panose="020B0503050203000203" pitchFamily="34" charset="0"/>
              </a:rPr>
              <a:t>Cas d'utilisation typiques de la passerelle Aspera faspio</a:t>
            </a:r>
          </a:p>
        </p:txBody>
      </p:sp>
      <p:sp>
        <p:nvSpPr>
          <p:cNvPr id="3" name="Slide Number Placeholder 2"/>
          <p:cNvSpPr>
            <a:spLocks noGrp="1"/>
          </p:cNvSpPr>
          <p:nvPr>
            <p:ph type="sldNum" sz="quarter" idx="10"/>
          </p:nvPr>
        </p:nvSpPr>
        <p:spPr/>
        <p:txBody>
          <a:bodyPr/>
          <a:lstStyle/>
          <a:p>
            <a:fld id="{D0BE6F14-FF48-0F4F-A8AA-2E3F25371E4A}" type="slidenum">
              <a:rPr lang="fr-FR" smtClean="0">
                <a:solidFill>
                  <a:prstClr val="black">
                    <a:tint val="75000"/>
                  </a:prstClr>
                </a:solidFill>
                <a:latin typeface="IBM Plex Sans" panose="020B0503050203000203" pitchFamily="34" charset="0"/>
              </a:rPr>
              <a:pPr/>
              <a:t>23</a:t>
            </a:fld>
            <a:endParaRPr lang="fr-FR">
              <a:solidFill>
                <a:prstClr val="black">
                  <a:tint val="75000"/>
                </a:prstClr>
              </a:solidFill>
              <a:latin typeface="IBM Plex Sans" panose="020B0503050203000203" pitchFamily="34" charset="0"/>
            </a:endParaRPr>
          </a:p>
        </p:txBody>
      </p:sp>
      <p:sp>
        <p:nvSpPr>
          <p:cNvPr id="6" name="Text Placeholder 2"/>
          <p:cNvSpPr>
            <a:spLocks noGrp="1"/>
          </p:cNvSpPr>
          <p:nvPr>
            <p:ph type="body" sz="quarter" idx="14"/>
          </p:nvPr>
        </p:nvSpPr>
        <p:spPr>
          <a:xfrm>
            <a:off x="228600" y="914400"/>
            <a:ext cx="3718112" cy="3132083"/>
          </a:xfrm>
          <a:ln w="28575">
            <a:noFill/>
          </a:ln>
        </p:spPr>
        <p:txBody>
          <a:bodyPr>
            <a:noAutofit/>
          </a:bodyPr>
          <a:lstStyle/>
          <a:p>
            <a:pPr marL="0" indent="0">
              <a:spcBef>
                <a:spcPts val="900"/>
              </a:spcBef>
              <a:buNone/>
            </a:pPr>
            <a:r>
              <a:rPr lang="fr-FR" b="1">
                <a:solidFill>
                  <a:srgbClr val="005D98"/>
                </a:solidFill>
                <a:latin typeface="IBM Plex Sans" panose="020B0503050203000203" pitchFamily="34" charset="0"/>
              </a:rPr>
              <a:t>Log file aggregation</a:t>
            </a:r>
          </a:p>
          <a:p>
            <a:pPr marL="292100" lvl="1" indent="-174625">
              <a:lnSpc>
                <a:spcPct val="100000"/>
              </a:lnSpc>
              <a:spcBef>
                <a:spcPts val="300"/>
              </a:spcBef>
              <a:buFont typeface="Arial" charset="0"/>
              <a:buChar char="•"/>
            </a:pPr>
            <a:r>
              <a:rPr lang="fr-FR" sz="1400">
                <a:latin typeface="IBM Plex Sans" panose="020B0503050203000203" pitchFamily="34" charset="0"/>
              </a:rPr>
              <a:t>Application logs</a:t>
            </a:r>
          </a:p>
          <a:p>
            <a:pPr marL="292100" lvl="1" indent="-174625">
              <a:lnSpc>
                <a:spcPct val="100000"/>
              </a:lnSpc>
              <a:spcBef>
                <a:spcPts val="300"/>
              </a:spcBef>
              <a:buFont typeface="Arial" charset="0"/>
              <a:buChar char="•"/>
            </a:pPr>
            <a:r>
              <a:rPr lang="fr-FR" sz="1400">
                <a:latin typeface="IBM Plex Sans" panose="020B0503050203000203" pitchFamily="34" charset="0"/>
              </a:rPr>
              <a:t>Security and network logs</a:t>
            </a:r>
            <a:endParaRPr lang="fr-FR" sz="1200">
              <a:latin typeface="IBM Plex Sans" panose="020B0503050203000203" pitchFamily="34" charset="0"/>
            </a:endParaRPr>
          </a:p>
          <a:p>
            <a:pPr marL="0" indent="0">
              <a:lnSpc>
                <a:spcPct val="100000"/>
              </a:lnSpc>
              <a:spcBef>
                <a:spcPts val="900"/>
              </a:spcBef>
              <a:buNone/>
            </a:pPr>
            <a:r>
              <a:rPr lang="fr-FR" b="1">
                <a:solidFill>
                  <a:srgbClr val="005D98"/>
                </a:solidFill>
                <a:latin typeface="IBM Plex Sans" panose="020B0503050203000203" pitchFamily="34" charset="0"/>
              </a:rPr>
              <a:t>Internet of Things (IoT)</a:t>
            </a:r>
          </a:p>
          <a:p>
            <a:pPr marL="292100" lvl="1" indent="-174625">
              <a:lnSpc>
                <a:spcPct val="100000"/>
              </a:lnSpc>
              <a:spcBef>
                <a:spcPts val="300"/>
              </a:spcBef>
              <a:buFont typeface="Arial" charset="0"/>
              <a:buChar char="•"/>
            </a:pPr>
            <a:r>
              <a:rPr lang="fr-FR" sz="1400">
                <a:latin typeface="IBM Plex Sans" panose="020B0503050203000203" pitchFamily="34" charset="0"/>
              </a:rPr>
              <a:t>Sensors and connected cars</a:t>
            </a:r>
            <a:endParaRPr lang="fr-FR" b="1">
              <a:solidFill>
                <a:srgbClr val="005D98"/>
              </a:solidFill>
              <a:latin typeface="IBM Plex Sans" panose="020B0503050203000203" pitchFamily="34" charset="0"/>
            </a:endParaRPr>
          </a:p>
          <a:p>
            <a:pPr marL="0" indent="0">
              <a:lnSpc>
                <a:spcPct val="100000"/>
              </a:lnSpc>
              <a:spcBef>
                <a:spcPts val="900"/>
              </a:spcBef>
              <a:buNone/>
            </a:pPr>
            <a:r>
              <a:rPr lang="fr-FR" b="1">
                <a:solidFill>
                  <a:srgbClr val="005D98"/>
                </a:solidFill>
                <a:latin typeface="IBM Plex Sans" panose="020B0503050203000203" pitchFamily="34" charset="0"/>
              </a:rPr>
              <a:t>Data Centers</a:t>
            </a:r>
          </a:p>
          <a:p>
            <a:pPr marL="292100" lvl="1" indent="-174625">
              <a:lnSpc>
                <a:spcPct val="100000"/>
              </a:lnSpc>
              <a:spcBef>
                <a:spcPts val="300"/>
              </a:spcBef>
              <a:buFont typeface="Arial" charset="0"/>
              <a:buChar char="•"/>
            </a:pPr>
            <a:r>
              <a:rPr lang="fr-FR" sz="1400">
                <a:latin typeface="IBM Plex Sans" panose="020B0503050203000203" pitchFamily="34" charset="0"/>
              </a:rPr>
              <a:t>Database replication and archiving</a:t>
            </a:r>
          </a:p>
          <a:p>
            <a:pPr marL="0" indent="0">
              <a:lnSpc>
                <a:spcPct val="100000"/>
              </a:lnSpc>
              <a:spcBef>
                <a:spcPts val="900"/>
              </a:spcBef>
              <a:buNone/>
            </a:pPr>
            <a:r>
              <a:rPr lang="fr-FR" b="1">
                <a:solidFill>
                  <a:srgbClr val="005D98"/>
                </a:solidFill>
                <a:latin typeface="IBM Plex Sans" panose="020B0503050203000203" pitchFamily="34" charset="0"/>
              </a:rPr>
              <a:t>Healthcare and diagnostics</a:t>
            </a:r>
          </a:p>
          <a:p>
            <a:pPr marL="292100" lvl="1" indent="-174625">
              <a:lnSpc>
                <a:spcPct val="100000"/>
              </a:lnSpc>
              <a:spcBef>
                <a:spcPts val="300"/>
              </a:spcBef>
              <a:buFont typeface="Arial" charset="0"/>
              <a:buChar char="•"/>
            </a:pPr>
            <a:r>
              <a:rPr lang="fr-FR" sz="1400">
                <a:latin typeface="IBM Plex Sans" panose="020B0503050203000203" pitchFamily="34" charset="0"/>
              </a:rPr>
              <a:t>Medical imaging, devices and systems</a:t>
            </a:r>
          </a:p>
          <a:p>
            <a:pPr lvl="1" indent="-514350">
              <a:buNone/>
            </a:pPr>
            <a:r>
              <a:rPr lang="fr-FR" sz="1600" b="1">
                <a:solidFill>
                  <a:srgbClr val="005D98"/>
                </a:solidFill>
                <a:latin typeface="IBM Plex Sans" panose="020B0503050203000203" pitchFamily="34" charset="0"/>
              </a:rPr>
              <a:t>Analytics</a:t>
            </a:r>
          </a:p>
          <a:p>
            <a:pPr marL="292100" lvl="1" indent="-174625">
              <a:lnSpc>
                <a:spcPct val="100000"/>
              </a:lnSpc>
              <a:spcBef>
                <a:spcPts val="300"/>
              </a:spcBef>
              <a:buFont typeface="Arial" charset="0"/>
              <a:buChar char="•"/>
            </a:pPr>
            <a:r>
              <a:rPr lang="fr-FR" sz="1400">
                <a:latin typeface="IBM Plex Sans" panose="020B0503050203000203" pitchFamily="34" charset="0"/>
              </a:rPr>
              <a:t>Cloud &amp; on-premises big data analytics</a:t>
            </a:r>
            <a:endParaRPr lang="fr-FR" b="1">
              <a:solidFill>
                <a:srgbClr val="005D98"/>
              </a:solidFill>
              <a:latin typeface="IBM Plex Sans" panose="020B0503050203000203" pitchFamily="34" charset="0"/>
            </a:endParaRPr>
          </a:p>
          <a:p>
            <a:pPr marL="0" lvl="1" indent="0">
              <a:buNone/>
            </a:pPr>
            <a:endParaRPr lang="fr-FR" sz="1400">
              <a:latin typeface="IBM Plex Sans" panose="020B0503050203000203" pitchFamily="34" charset="0"/>
            </a:endParaRPr>
          </a:p>
          <a:p>
            <a:pPr lvl="1" indent="-514350">
              <a:buNone/>
            </a:pPr>
            <a:endParaRPr lang="fr-FR" b="1">
              <a:solidFill>
                <a:srgbClr val="005D98"/>
              </a:solidFill>
              <a:latin typeface="IBM Plex Sans" panose="020B0503050203000203" pitchFamily="34" charset="0"/>
            </a:endParaRPr>
          </a:p>
          <a:p>
            <a:pPr lvl="1" indent="0">
              <a:buNone/>
            </a:pPr>
            <a:endParaRPr lang="fr-FR">
              <a:latin typeface="IBM Plex Sans" panose="020B0503050203000203"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17388" y="787812"/>
            <a:ext cx="5126612" cy="3798200"/>
          </a:xfrm>
          <a:prstGeom prst="rect">
            <a:avLst/>
          </a:prstGeom>
        </p:spPr>
      </p:pic>
    </p:spTree>
    <p:extLst>
      <p:ext uri="{BB962C8B-B14F-4D97-AF65-F5344CB8AC3E}">
        <p14:creationId xmlns:p14="http://schemas.microsoft.com/office/powerpoint/2010/main" val="1228585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We Live in a TCP WoRLD"/>
          <p:cNvSpPr txBox="1">
            <a:spLocks noGrp="1"/>
          </p:cNvSpPr>
          <p:nvPr>
            <p:ph type="title"/>
          </p:nvPr>
        </p:nvSpPr>
        <p:spPr>
          <a:xfrm>
            <a:off x="2139191" y="189453"/>
            <a:ext cx="5377609" cy="374698"/>
          </a:xfrm>
          <a:prstGeom prst="rect">
            <a:avLst/>
          </a:prstGeom>
        </p:spPr>
        <p:txBody>
          <a:bodyPr/>
          <a:lstStyle/>
          <a:p>
            <a:r>
              <a:rPr lang="en-US" dirty="0"/>
              <a:t>Aspera </a:t>
            </a:r>
            <a:r>
              <a:rPr lang="en-US" dirty="0" err="1"/>
              <a:t>fasp.io</a:t>
            </a:r>
            <a:r>
              <a:rPr lang="en-US" dirty="0"/>
              <a:t>: Client/Server</a:t>
            </a:r>
            <a:endParaRPr dirty="0">
              <a:latin typeface="IBM Plex Sans" panose="020B0503050000000000" pitchFamily="34" charset="77"/>
            </a:endParaRPr>
          </a:p>
        </p:txBody>
      </p:sp>
      <p:sp>
        <p:nvSpPr>
          <p:cNvPr id="4" name="Content Placeholder 3">
            <a:extLst>
              <a:ext uri="{FF2B5EF4-FFF2-40B4-BE49-F238E27FC236}">
                <a16:creationId xmlns:a16="http://schemas.microsoft.com/office/drawing/2014/main" id="{8725F1B4-8F40-5E4B-AB73-9E1869C9A96B}"/>
              </a:ext>
            </a:extLst>
          </p:cNvPr>
          <p:cNvSpPr>
            <a:spLocks noGrp="1"/>
          </p:cNvSpPr>
          <p:nvPr>
            <p:ph sz="quarter" idx="12"/>
          </p:nvPr>
        </p:nvSpPr>
        <p:spPr>
          <a:xfrm>
            <a:off x="466929" y="648511"/>
            <a:ext cx="8534400" cy="4241259"/>
          </a:xfrm>
          <a:ln>
            <a:noFill/>
          </a:ln>
        </p:spPr>
        <p:txBody>
          <a:bodyPr/>
          <a:lstStyle/>
          <a:p>
            <a:pPr>
              <a:spcBef>
                <a:spcPts val="270"/>
              </a:spcBef>
              <a:defRPr sz="1500">
                <a:latin typeface="+mn-lt"/>
                <a:ea typeface="+mn-ea"/>
                <a:cs typeface="+mn-cs"/>
                <a:sym typeface="Helvetica"/>
              </a:defRPr>
            </a:pPr>
            <a:endParaRPr lang="en-US" sz="1530" dirty="0">
              <a:solidFill>
                <a:srgbClr val="167AB6"/>
              </a:solidFill>
              <a:latin typeface="IBM Plex Sans" panose="020B0503050000000000" pitchFamily="34" charset="77"/>
              <a:ea typeface="+mn-ea"/>
              <a:cs typeface="+mn-cs"/>
              <a:sym typeface="Helvetica"/>
            </a:endParaRPr>
          </a:p>
          <a:p>
            <a:pPr>
              <a:spcBef>
                <a:spcPts val="270"/>
              </a:spcBef>
              <a:defRPr sz="1500">
                <a:latin typeface="+mn-lt"/>
                <a:ea typeface="+mn-ea"/>
                <a:cs typeface="+mn-cs"/>
                <a:sym typeface="Helvetica"/>
              </a:defRPr>
            </a:pPr>
            <a:endParaRPr lang="en-US" sz="1530" dirty="0">
              <a:solidFill>
                <a:srgbClr val="167AB6"/>
              </a:solidFill>
              <a:latin typeface="IBM Plex Sans" panose="020B0503050000000000" pitchFamily="34" charset="77"/>
              <a:ea typeface="+mn-ea"/>
              <a:cs typeface="+mn-cs"/>
              <a:sym typeface="Helvetica"/>
            </a:endParaRPr>
          </a:p>
          <a:p>
            <a:pPr>
              <a:spcBef>
                <a:spcPts val="270"/>
              </a:spcBef>
              <a:defRPr sz="1500">
                <a:latin typeface="+mn-lt"/>
                <a:ea typeface="+mn-ea"/>
                <a:cs typeface="+mn-cs"/>
                <a:sym typeface="Helvetica"/>
              </a:defRPr>
            </a:pPr>
            <a:endParaRPr lang="en-US" sz="1500" dirty="0">
              <a:latin typeface="+mn-lt"/>
              <a:ea typeface="+mn-ea"/>
              <a:cs typeface="+mn-cs"/>
            </a:endParaRPr>
          </a:p>
        </p:txBody>
      </p:sp>
      <p:grpSp>
        <p:nvGrpSpPr>
          <p:cNvPr id="2" name="Group 1"/>
          <p:cNvGrpSpPr/>
          <p:nvPr/>
        </p:nvGrpSpPr>
        <p:grpSpPr>
          <a:xfrm>
            <a:off x="2124099" y="601113"/>
            <a:ext cx="4975307" cy="605226"/>
            <a:chOff x="2124099" y="593463"/>
            <a:chExt cx="4975307" cy="605226"/>
          </a:xfrm>
        </p:grpSpPr>
        <p:sp>
          <p:nvSpPr>
            <p:cNvPr id="5" name="Rectangle 4">
              <a:extLst>
                <a:ext uri="{FF2B5EF4-FFF2-40B4-BE49-F238E27FC236}">
                  <a16:creationId xmlns:a16="http://schemas.microsoft.com/office/drawing/2014/main" id="{6701F683-08D5-F549-84A1-7207126835F8}"/>
                </a:ext>
              </a:extLst>
            </p:cNvPr>
            <p:cNvSpPr/>
            <p:nvPr/>
          </p:nvSpPr>
          <p:spPr>
            <a:xfrm>
              <a:off x="3237699" y="598512"/>
              <a:ext cx="924404" cy="590078"/>
            </a:xfrm>
            <a:prstGeom prst="rect">
              <a:avLst/>
            </a:prstGeom>
            <a:solidFill>
              <a:srgbClr val="00B050"/>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IBM Plex Sans"/>
                  <a:ea typeface="+mn-ea"/>
                  <a:cs typeface="+mn-cs"/>
                </a:rPr>
                <a:t>faspio</a:t>
              </a:r>
              <a:r>
                <a:rPr kumimoji="0" lang="en-US" sz="1200" b="1" i="0" u="none" strike="noStrike" kern="1200" cap="none" spc="0" normalizeH="0" baseline="0" noProof="0" dirty="0">
                  <a:ln>
                    <a:noFill/>
                  </a:ln>
                  <a:solidFill>
                    <a:srgbClr val="FFFFFF"/>
                  </a:solidFill>
                  <a:effectLst/>
                  <a:uLnTx/>
                  <a:uFillTx/>
                  <a:latin typeface="IBM Plex Sans"/>
                  <a:ea typeface="+mn-ea"/>
                  <a:cs typeface="+mn-cs"/>
                </a:rPr>
                <a:t> GW1</a:t>
              </a:r>
            </a:p>
          </p:txBody>
        </p:sp>
        <p:sp>
          <p:nvSpPr>
            <p:cNvPr id="6" name="Rectangle 5">
              <a:extLst>
                <a:ext uri="{FF2B5EF4-FFF2-40B4-BE49-F238E27FC236}">
                  <a16:creationId xmlns:a16="http://schemas.microsoft.com/office/drawing/2014/main" id="{25E58F6D-0FA6-E54C-B018-711CB0D65D5E}"/>
                </a:ext>
              </a:extLst>
            </p:cNvPr>
            <p:cNvSpPr/>
            <p:nvPr/>
          </p:nvSpPr>
          <p:spPr>
            <a:xfrm>
              <a:off x="2124099" y="593463"/>
              <a:ext cx="770976" cy="600177"/>
            </a:xfrm>
            <a:prstGeom prst="rect">
              <a:avLst/>
            </a:prstGeom>
            <a:solidFill>
              <a:srgbClr val="003BC9"/>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a:ea typeface="+mn-ea"/>
                  <a:cs typeface="+mn-cs"/>
                </a:rPr>
                <a:t>Client(s)</a:t>
              </a:r>
            </a:p>
          </p:txBody>
        </p:sp>
        <p:cxnSp>
          <p:nvCxnSpPr>
            <p:cNvPr id="3" name="Straight Arrow Connector 2"/>
            <p:cNvCxnSpPr/>
            <p:nvPr/>
          </p:nvCxnSpPr>
          <p:spPr>
            <a:xfrm>
              <a:off x="2895075" y="1046633"/>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46738" y="785120"/>
              <a:ext cx="54527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sp>
          <p:nvSpPr>
            <p:cNvPr id="17" name="Rectangle 16">
              <a:extLst>
                <a:ext uri="{FF2B5EF4-FFF2-40B4-BE49-F238E27FC236}">
                  <a16:creationId xmlns:a16="http://schemas.microsoft.com/office/drawing/2014/main" id="{25E58F6D-0FA6-E54C-B018-711CB0D65D5E}"/>
                </a:ext>
              </a:extLst>
            </p:cNvPr>
            <p:cNvSpPr/>
            <p:nvPr/>
          </p:nvSpPr>
          <p:spPr>
            <a:xfrm>
              <a:off x="6328430" y="598512"/>
              <a:ext cx="770976" cy="600177"/>
            </a:xfrm>
            <a:prstGeom prst="rect">
              <a:avLst/>
            </a:prstGeom>
            <a:solidFill>
              <a:srgbClr val="003BC9"/>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a:ea typeface="+mn-ea"/>
                  <a:cs typeface="+mn-cs"/>
                </a:rPr>
                <a:t>Server 2</a:t>
              </a:r>
            </a:p>
          </p:txBody>
        </p:sp>
        <p:sp>
          <p:nvSpPr>
            <p:cNvPr id="18" name="Rectangle 17">
              <a:extLst>
                <a:ext uri="{FF2B5EF4-FFF2-40B4-BE49-F238E27FC236}">
                  <a16:creationId xmlns:a16="http://schemas.microsoft.com/office/drawing/2014/main" id="{6701F683-08D5-F549-84A1-7207126835F8}"/>
                </a:ext>
              </a:extLst>
            </p:cNvPr>
            <p:cNvSpPr/>
            <p:nvPr/>
          </p:nvSpPr>
          <p:spPr>
            <a:xfrm>
              <a:off x="5061402" y="593463"/>
              <a:ext cx="924404" cy="590078"/>
            </a:xfrm>
            <a:prstGeom prst="rect">
              <a:avLst/>
            </a:prstGeom>
            <a:solidFill>
              <a:srgbClr val="00B050"/>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IBM Plex Sans"/>
                  <a:ea typeface="+mn-ea"/>
                  <a:cs typeface="+mn-cs"/>
                </a:rPr>
                <a:t>faspio</a:t>
              </a:r>
              <a:r>
                <a:rPr kumimoji="0" lang="en-US" sz="1200" b="1" i="0" u="none" strike="noStrike" kern="1200" cap="none" spc="0" normalizeH="0" baseline="0" noProof="0" dirty="0">
                  <a:ln>
                    <a:noFill/>
                  </a:ln>
                  <a:solidFill>
                    <a:srgbClr val="FFFFFF"/>
                  </a:solidFill>
                  <a:effectLst/>
                  <a:uLnTx/>
                  <a:uFillTx/>
                  <a:latin typeface="IBM Plex Sans"/>
                  <a:ea typeface="+mn-ea"/>
                  <a:cs typeface="+mn-cs"/>
                </a:rPr>
                <a:t> GW2</a:t>
              </a:r>
            </a:p>
          </p:txBody>
        </p:sp>
        <p:sp>
          <p:nvSpPr>
            <p:cNvPr id="19" name="TextBox 18"/>
            <p:cNvSpPr txBox="1"/>
            <p:nvPr/>
          </p:nvSpPr>
          <p:spPr>
            <a:xfrm>
              <a:off x="5979173" y="780168"/>
              <a:ext cx="499241"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cxnSp>
          <p:nvCxnSpPr>
            <p:cNvPr id="23" name="Straight Arrow Connector 22"/>
            <p:cNvCxnSpPr/>
            <p:nvPr/>
          </p:nvCxnSpPr>
          <p:spPr>
            <a:xfrm>
              <a:off x="6000684" y="1046633"/>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p:cNvCxnSpPr>
            <p:nvPr/>
          </p:nvCxnSpPr>
          <p:spPr>
            <a:xfrm>
              <a:off x="4162103" y="1046633"/>
              <a:ext cx="899299"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254749" y="769730"/>
              <a:ext cx="761835"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6FFF">
                      <a:lumMod val="75000"/>
                    </a:srgbClr>
                  </a:solidFill>
                  <a:effectLst/>
                  <a:uLnTx/>
                  <a:uFillTx/>
                  <a:latin typeface="IBM Plex Sans"/>
                  <a:ea typeface="+mn-ea"/>
                  <a:cs typeface="+mn-cs"/>
                </a:rPr>
                <a:t>Aspera</a:t>
              </a:r>
            </a:p>
          </p:txBody>
        </p:sp>
      </p:grpSp>
      <p:sp>
        <p:nvSpPr>
          <p:cNvPr id="31" name="Rounded Rectangle 30"/>
          <p:cNvSpPr/>
          <p:nvPr/>
        </p:nvSpPr>
        <p:spPr>
          <a:xfrm>
            <a:off x="466929" y="2700756"/>
            <a:ext cx="2042229" cy="1621276"/>
          </a:xfrm>
          <a:prstGeom prst="roundRect">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35" name="Rectangle 34"/>
          <p:cNvSpPr/>
          <p:nvPr/>
        </p:nvSpPr>
        <p:spPr>
          <a:xfrm>
            <a:off x="2124100" y="1390287"/>
            <a:ext cx="1998196" cy="1785104"/>
          </a:xfrm>
          <a:prstGeom prst="rect">
            <a:avLst/>
          </a:prstGeom>
          <a:ln w="19050">
            <a:solidFill>
              <a:srgbClr val="00B050"/>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bridge.local</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"tcp"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"0.0.0.0"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bridge.forward</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"fasp"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"GW2"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37" name="Rectangle 36"/>
          <p:cNvSpPr/>
          <p:nvPr/>
        </p:nvSpPr>
        <p:spPr>
          <a:xfrm>
            <a:off x="5104151" y="1390287"/>
            <a:ext cx="1995255" cy="1785104"/>
          </a:xfrm>
          <a:prstGeom prst="rect">
            <a:avLst/>
          </a:prstGeom>
          <a:ln w="19050">
            <a:solidFill>
              <a:srgbClr val="00B050"/>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bridge.local</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“fasp"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"0.0.0.0"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bridge.forward</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“tcp"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“Server"</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p:txBody>
      </p:sp>
      <p:sp>
        <p:nvSpPr>
          <p:cNvPr id="36" name="Down Arrow 35"/>
          <p:cNvSpPr/>
          <p:nvPr/>
        </p:nvSpPr>
        <p:spPr>
          <a:xfrm>
            <a:off x="3229886" y="1517515"/>
            <a:ext cx="674148" cy="1394298"/>
          </a:xfrm>
          <a:prstGeom prst="downArrow">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27" name="TextBox 26"/>
          <p:cNvSpPr txBox="1"/>
          <p:nvPr/>
        </p:nvSpPr>
        <p:spPr>
          <a:xfrm>
            <a:off x="142671" y="605457"/>
            <a:ext cx="1854741" cy="784830"/>
          </a:xfrm>
          <a:prstGeom prst="rect">
            <a:avLst/>
          </a:prstGeom>
          <a:noFill/>
          <a:ln w="28575">
            <a:solidFill>
              <a:srgbClr val="0070C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IBM Plex Sans"/>
                <a:ea typeface="+mn-ea"/>
                <a:cs typeface="+mn-cs"/>
              </a:rPr>
              <a:t>In this configuration, two fasp.io Gateways are used to bridge one (or several) TCP connection(s) from TCP client(s) to a TCP server over FASP</a:t>
            </a:r>
          </a:p>
        </p:txBody>
      </p:sp>
    </p:spTree>
    <p:extLst>
      <p:ext uri="{BB962C8B-B14F-4D97-AF65-F5344CB8AC3E}">
        <p14:creationId xmlns:p14="http://schemas.microsoft.com/office/powerpoint/2010/main" val="2841379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725F1B4-8F40-5E4B-AB73-9E1869C9A96B}"/>
              </a:ext>
            </a:extLst>
          </p:cNvPr>
          <p:cNvSpPr>
            <a:spLocks noGrp="1"/>
          </p:cNvSpPr>
          <p:nvPr>
            <p:ph sz="quarter" idx="12"/>
          </p:nvPr>
        </p:nvSpPr>
        <p:spPr>
          <a:xfrm>
            <a:off x="739468" y="620278"/>
            <a:ext cx="8534400" cy="4241259"/>
          </a:xfrm>
          <a:ln>
            <a:noFill/>
          </a:ln>
        </p:spPr>
        <p:txBody>
          <a:bodyPr/>
          <a:lstStyle/>
          <a:p>
            <a:pPr>
              <a:spcBef>
                <a:spcPts val="270"/>
              </a:spcBef>
              <a:defRPr sz="1500">
                <a:latin typeface="+mn-lt"/>
                <a:ea typeface="+mn-ea"/>
                <a:cs typeface="+mn-cs"/>
                <a:sym typeface="Helvetica"/>
              </a:defRPr>
            </a:pPr>
            <a:endParaRPr lang="en-US" sz="1530" dirty="0">
              <a:solidFill>
                <a:srgbClr val="167AB6"/>
              </a:solidFill>
              <a:latin typeface="IBM Plex Sans" panose="020B0503050000000000" pitchFamily="34" charset="77"/>
              <a:ea typeface="+mn-ea"/>
              <a:cs typeface="+mn-cs"/>
              <a:sym typeface="Helvetica"/>
            </a:endParaRPr>
          </a:p>
          <a:p>
            <a:pPr>
              <a:spcBef>
                <a:spcPts val="270"/>
              </a:spcBef>
              <a:defRPr sz="1500">
                <a:latin typeface="+mn-lt"/>
                <a:ea typeface="+mn-ea"/>
                <a:cs typeface="+mn-cs"/>
                <a:sym typeface="Helvetica"/>
              </a:defRPr>
            </a:pPr>
            <a:endParaRPr lang="en-US" sz="1530" dirty="0">
              <a:solidFill>
                <a:srgbClr val="167AB6"/>
              </a:solidFill>
              <a:latin typeface="IBM Plex Sans" panose="020B0503050000000000" pitchFamily="34" charset="77"/>
              <a:ea typeface="+mn-ea"/>
              <a:cs typeface="+mn-cs"/>
              <a:sym typeface="Helvetica"/>
            </a:endParaRPr>
          </a:p>
          <a:p>
            <a:pPr>
              <a:spcBef>
                <a:spcPts val="270"/>
              </a:spcBef>
              <a:defRPr sz="1500">
                <a:latin typeface="+mn-lt"/>
                <a:ea typeface="+mn-ea"/>
                <a:cs typeface="+mn-cs"/>
                <a:sym typeface="Helvetica"/>
              </a:defRPr>
            </a:pPr>
            <a:endParaRPr lang="en-US" sz="1500" dirty="0">
              <a:latin typeface="+mn-lt"/>
              <a:ea typeface="+mn-ea"/>
              <a:cs typeface="+mn-cs"/>
            </a:endParaRPr>
          </a:p>
        </p:txBody>
      </p:sp>
      <p:grpSp>
        <p:nvGrpSpPr>
          <p:cNvPr id="30" name="Group 29"/>
          <p:cNvGrpSpPr/>
          <p:nvPr/>
        </p:nvGrpSpPr>
        <p:grpSpPr>
          <a:xfrm>
            <a:off x="1991532" y="597341"/>
            <a:ext cx="6933512" cy="605226"/>
            <a:chOff x="791936" y="1315552"/>
            <a:chExt cx="4975307" cy="605226"/>
          </a:xfrm>
        </p:grpSpPr>
        <p:sp>
          <p:nvSpPr>
            <p:cNvPr id="5" name="Rectangle 4">
              <a:extLst>
                <a:ext uri="{FF2B5EF4-FFF2-40B4-BE49-F238E27FC236}">
                  <a16:creationId xmlns:a16="http://schemas.microsoft.com/office/drawing/2014/main" id="{6701F683-08D5-F549-84A1-7207126835F8}"/>
                </a:ext>
              </a:extLst>
            </p:cNvPr>
            <p:cNvSpPr/>
            <p:nvPr/>
          </p:nvSpPr>
          <p:spPr>
            <a:xfrm>
              <a:off x="1905535" y="1320601"/>
              <a:ext cx="925291" cy="590078"/>
            </a:xfrm>
            <a:prstGeom prst="rect">
              <a:avLst/>
            </a:prstGeom>
            <a:solidFill>
              <a:srgbClr val="00B050"/>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IBM Plex Sans"/>
                  <a:ea typeface="+mn-ea"/>
                  <a:cs typeface="+mn-cs"/>
                </a:rPr>
                <a:t>faspio</a:t>
              </a:r>
              <a:r>
                <a:rPr kumimoji="0" lang="en-US" sz="1200" b="1" i="0" u="none" strike="noStrike" kern="1200" cap="none" spc="0" normalizeH="0" baseline="0" noProof="0" dirty="0">
                  <a:ln>
                    <a:noFill/>
                  </a:ln>
                  <a:solidFill>
                    <a:srgbClr val="FFFFFF"/>
                  </a:solidFill>
                  <a:effectLst/>
                  <a:uLnTx/>
                  <a:uFillTx/>
                  <a:latin typeface="IBM Plex Sans"/>
                  <a:ea typeface="+mn-ea"/>
                  <a:cs typeface="+mn-cs"/>
                </a:rPr>
                <a:t> GW1</a:t>
              </a:r>
            </a:p>
          </p:txBody>
        </p:sp>
        <p:sp>
          <p:nvSpPr>
            <p:cNvPr id="6" name="Rectangle 5">
              <a:extLst>
                <a:ext uri="{FF2B5EF4-FFF2-40B4-BE49-F238E27FC236}">
                  <a16:creationId xmlns:a16="http://schemas.microsoft.com/office/drawing/2014/main" id="{25E58F6D-0FA6-E54C-B018-711CB0D65D5E}"/>
                </a:ext>
              </a:extLst>
            </p:cNvPr>
            <p:cNvSpPr/>
            <p:nvPr/>
          </p:nvSpPr>
          <p:spPr>
            <a:xfrm>
              <a:off x="791936" y="1315552"/>
              <a:ext cx="770976" cy="600177"/>
            </a:xfrm>
            <a:prstGeom prst="rect">
              <a:avLst/>
            </a:prstGeom>
            <a:solidFill>
              <a:srgbClr val="003BC9"/>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a:ea typeface="+mn-ea"/>
                  <a:cs typeface="+mn-cs"/>
                </a:rPr>
                <a:t>Server 1</a:t>
              </a:r>
            </a:p>
          </p:txBody>
        </p:sp>
        <p:cxnSp>
          <p:nvCxnSpPr>
            <p:cNvPr id="3" name="Straight Arrow Connector 2"/>
            <p:cNvCxnSpPr/>
            <p:nvPr/>
          </p:nvCxnSpPr>
          <p:spPr>
            <a:xfrm>
              <a:off x="1562912" y="1452664"/>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1552641" y="1797599"/>
              <a:ext cx="34262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514575" y="1507209"/>
              <a:ext cx="545276" cy="24622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sp>
          <p:nvSpPr>
            <p:cNvPr id="17" name="Rectangle 16">
              <a:extLst>
                <a:ext uri="{FF2B5EF4-FFF2-40B4-BE49-F238E27FC236}">
                  <a16:creationId xmlns:a16="http://schemas.microsoft.com/office/drawing/2014/main" id="{25E58F6D-0FA6-E54C-B018-711CB0D65D5E}"/>
                </a:ext>
              </a:extLst>
            </p:cNvPr>
            <p:cNvSpPr/>
            <p:nvPr/>
          </p:nvSpPr>
          <p:spPr>
            <a:xfrm>
              <a:off x="4996267" y="1320601"/>
              <a:ext cx="770976" cy="600177"/>
            </a:xfrm>
            <a:prstGeom prst="rect">
              <a:avLst/>
            </a:prstGeom>
            <a:solidFill>
              <a:srgbClr val="003BC9"/>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IBM Plex Sans"/>
                  <a:ea typeface="+mn-ea"/>
                  <a:cs typeface="+mn-cs"/>
                </a:rPr>
                <a:t>Server 2</a:t>
              </a:r>
            </a:p>
          </p:txBody>
        </p:sp>
        <p:sp>
          <p:nvSpPr>
            <p:cNvPr id="18" name="Rectangle 17">
              <a:extLst>
                <a:ext uri="{FF2B5EF4-FFF2-40B4-BE49-F238E27FC236}">
                  <a16:creationId xmlns:a16="http://schemas.microsoft.com/office/drawing/2014/main" id="{6701F683-08D5-F549-84A1-7207126835F8}"/>
                </a:ext>
              </a:extLst>
            </p:cNvPr>
            <p:cNvSpPr/>
            <p:nvPr/>
          </p:nvSpPr>
          <p:spPr>
            <a:xfrm>
              <a:off x="3728352" y="1315552"/>
              <a:ext cx="925291" cy="590078"/>
            </a:xfrm>
            <a:prstGeom prst="rect">
              <a:avLst/>
            </a:prstGeom>
            <a:solidFill>
              <a:srgbClr val="00B050"/>
            </a:solidFill>
            <a:ln w="19050">
              <a:noFill/>
            </a:ln>
            <a:effectLst>
              <a:outerShdw blurRad="50800" dist="38100" dir="2700000" algn="tl" rotWithShape="0">
                <a:prstClr val="black">
                  <a:alpha val="40000"/>
                </a:prstClr>
              </a:outerShdw>
            </a:effectLst>
          </p:spPr>
          <p:txBody>
            <a:bodyPr wrap="square" lIns="0" tIns="0" rIns="0" bIns="0" rtlCol="0" anchor="ctr">
              <a:noAutofit/>
            </a:bodyPr>
            <a:lstStyle/>
            <a:p>
              <a:pPr marL="0" marR="0" lvl="0" indent="0" algn="ctr" defTabSz="457189" rtl="0" eaLnBrk="1" fontAlgn="auto" latinLnBrk="0" hangingPunct="1">
                <a:lnSpc>
                  <a:spcPct val="100000"/>
                </a:lnSpc>
                <a:spcBef>
                  <a:spcPts val="1100"/>
                </a:spcBef>
                <a:spcAft>
                  <a:spcPts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IBM Plex Sans"/>
                  <a:ea typeface="+mn-ea"/>
                  <a:cs typeface="+mn-cs"/>
                </a:rPr>
                <a:t>faspio</a:t>
              </a:r>
              <a:r>
                <a:rPr kumimoji="0" lang="en-US" sz="1200" b="1" i="0" u="none" strike="noStrike" kern="1200" cap="none" spc="0" normalizeH="0" baseline="0" noProof="0" dirty="0">
                  <a:ln>
                    <a:noFill/>
                  </a:ln>
                  <a:solidFill>
                    <a:srgbClr val="FFFFFF"/>
                  </a:solidFill>
                  <a:effectLst/>
                  <a:uLnTx/>
                  <a:uFillTx/>
                  <a:latin typeface="IBM Plex Sans"/>
                  <a:ea typeface="+mn-ea"/>
                  <a:cs typeface="+mn-cs"/>
                </a:rPr>
                <a:t> GW2</a:t>
              </a:r>
            </a:p>
          </p:txBody>
        </p:sp>
        <p:sp>
          <p:nvSpPr>
            <p:cNvPr id="19" name="TextBox 18"/>
            <p:cNvSpPr txBox="1"/>
            <p:nvPr/>
          </p:nvSpPr>
          <p:spPr>
            <a:xfrm>
              <a:off x="4647010" y="1502257"/>
              <a:ext cx="499241" cy="246221"/>
            </a:xfrm>
            <a:prstGeom prst="rect">
              <a:avLst/>
            </a:prstGeom>
            <a:noFill/>
          </p:spPr>
          <p:txBody>
            <a:bodyPr wrap="square" rtlCol="0">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TCP</a:t>
              </a:r>
            </a:p>
          </p:txBody>
        </p:sp>
        <p:cxnSp>
          <p:nvCxnSpPr>
            <p:cNvPr id="22" name="Straight Arrow Connector 21"/>
            <p:cNvCxnSpPr/>
            <p:nvPr/>
          </p:nvCxnSpPr>
          <p:spPr>
            <a:xfrm flipH="1">
              <a:off x="4668468" y="1797598"/>
              <a:ext cx="342623"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653643" y="1452664"/>
              <a:ext cx="34262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cxnSpLocks/>
            </p:cNvCxnSpPr>
            <p:nvPr/>
          </p:nvCxnSpPr>
          <p:spPr>
            <a:xfrm>
              <a:off x="2830826" y="1452664"/>
              <a:ext cx="897526"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p:cNvCxnSpPr>
            <p:nvPr/>
          </p:nvCxnSpPr>
          <p:spPr>
            <a:xfrm flipH="1">
              <a:off x="2841097" y="1797598"/>
              <a:ext cx="887255" cy="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2957377" y="1487480"/>
              <a:ext cx="691473"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F6FFF">
                      <a:lumMod val="75000"/>
                    </a:srgbClr>
                  </a:solidFill>
                  <a:effectLst/>
                  <a:uLnTx/>
                  <a:uFillTx/>
                  <a:latin typeface="IBM Plex Sans"/>
                  <a:ea typeface="+mn-ea"/>
                  <a:cs typeface="+mn-cs"/>
                </a:rPr>
                <a:t>Aspera</a:t>
              </a:r>
            </a:p>
          </p:txBody>
        </p:sp>
      </p:grpSp>
      <p:sp>
        <p:nvSpPr>
          <p:cNvPr id="31" name="Rounded Rectangle 30"/>
          <p:cNvSpPr/>
          <p:nvPr/>
        </p:nvSpPr>
        <p:spPr>
          <a:xfrm>
            <a:off x="538843" y="2418945"/>
            <a:ext cx="2042229" cy="1621276"/>
          </a:xfrm>
          <a:prstGeom prst="roundRect">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35" name="Rectangle 34"/>
          <p:cNvSpPr/>
          <p:nvPr/>
        </p:nvSpPr>
        <p:spPr>
          <a:xfrm>
            <a:off x="3445657" y="1382259"/>
            <a:ext cx="1561011" cy="3631763"/>
          </a:xfrm>
          <a:prstGeom prst="rect">
            <a:avLst/>
          </a:prstGeom>
          <a:ln w="19050">
            <a:solidFill>
              <a:srgbClr val="00B050"/>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name = "Outbound"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bridge.local</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"tcp"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"0.0.0.0"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bridge.forward</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"fasp"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"GW2"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name = "Inbound"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bridge.local</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"fasp"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"0.0.0.0"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54321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bridge.forward</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"tcp"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"Server1"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54321</a:t>
            </a:r>
          </a:p>
        </p:txBody>
      </p:sp>
      <p:sp>
        <p:nvSpPr>
          <p:cNvPr id="37" name="Rectangle 36"/>
          <p:cNvSpPr/>
          <p:nvPr/>
        </p:nvSpPr>
        <p:spPr>
          <a:xfrm>
            <a:off x="5874974" y="1348572"/>
            <a:ext cx="1561011" cy="3631763"/>
          </a:xfrm>
          <a:prstGeom prst="rect">
            <a:avLst/>
          </a:prstGeom>
          <a:ln w="19050">
            <a:solidFill>
              <a:srgbClr val="00B050"/>
            </a:solidFill>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name = "Outbound"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bridge.local</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"tcp"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"0.0.0.0"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54321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bridge.forward</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"fasp"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"GW1"</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54321</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name = "Inbound"</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bridge.local</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"fasp"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"0.0.0.0"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IBM Plex Sans"/>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a:t>
            </a:r>
            <a:r>
              <a:rPr kumimoji="0" lang="en-US" sz="1000" b="0" i="0" u="none" strike="noStrike" kern="1200" cap="none" spc="0" normalizeH="0" baseline="0" noProof="0" dirty="0">
                <a:ln>
                  <a:noFill/>
                </a:ln>
                <a:solidFill>
                  <a:srgbClr val="0F6FFF"/>
                </a:solidFill>
                <a:effectLst/>
                <a:uLnTx/>
                <a:uFillTx/>
                <a:latin typeface="IBM Plex Sans"/>
                <a:ea typeface="+mn-ea"/>
                <a:cs typeface="+mn-cs"/>
              </a:rPr>
              <a:t>bridge.forward</a:t>
            </a:r>
            <a:r>
              <a:rPr kumimoji="0" lang="en-US" sz="1000" b="0" i="0" u="none" strike="noStrike" kern="1200" cap="none" spc="0" normalizeH="0" baseline="0" noProof="0" dirty="0">
                <a:ln>
                  <a:noFill/>
                </a:ln>
                <a:solidFill>
                  <a:srgbClr val="000000"/>
                </a:solidFill>
                <a:effectLst/>
                <a:uLnTx/>
                <a:uFillTx/>
                <a:latin typeface="IBM Plex Sans"/>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protocol = "tcp"</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host = "Server2"</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IBM Plex Sans"/>
                <a:ea typeface="+mn-ea"/>
                <a:cs typeface="+mn-cs"/>
              </a:rPr>
              <a:t>           port = </a:t>
            </a:r>
            <a:r>
              <a:rPr kumimoji="0" lang="en-US" sz="1000" b="0" i="0" u="none" strike="noStrike" kern="1200" cap="none" spc="0" normalizeH="0" baseline="0" noProof="0" dirty="0">
                <a:ln>
                  <a:noFill/>
                </a:ln>
                <a:solidFill>
                  <a:srgbClr val="00B050"/>
                </a:solidFill>
                <a:effectLst/>
                <a:uLnTx/>
                <a:uFillTx/>
                <a:latin typeface="IBM Plex Sans"/>
                <a:ea typeface="+mn-ea"/>
                <a:cs typeface="+mn-cs"/>
              </a:rPr>
              <a:t>12345</a:t>
            </a:r>
          </a:p>
        </p:txBody>
      </p:sp>
      <p:sp>
        <p:nvSpPr>
          <p:cNvPr id="36" name="Down Arrow 35"/>
          <p:cNvSpPr/>
          <p:nvPr/>
        </p:nvSpPr>
        <p:spPr>
          <a:xfrm>
            <a:off x="3229886" y="1517515"/>
            <a:ext cx="674148" cy="1394298"/>
          </a:xfrm>
          <a:prstGeom prst="downArrow">
            <a:avLst/>
          </a:prstGeom>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Arial"/>
            </a:endParaRPr>
          </a:p>
        </p:txBody>
      </p:sp>
      <p:sp>
        <p:nvSpPr>
          <p:cNvPr id="44" name="TextBox 43"/>
          <p:cNvSpPr txBox="1"/>
          <p:nvPr/>
        </p:nvSpPr>
        <p:spPr>
          <a:xfrm>
            <a:off x="139220" y="1439952"/>
            <a:ext cx="1852312" cy="646331"/>
          </a:xfrm>
          <a:prstGeom prst="rect">
            <a:avLst/>
          </a:prstGeom>
          <a:noFill/>
          <a:ln w="28575">
            <a:solidFill>
              <a:srgbClr val="0070C0"/>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IBM Plex Sans"/>
                <a:ea typeface="+mn-ea"/>
                <a:cs typeface="+mn-cs"/>
              </a:rPr>
              <a:t>In this mode, each server initiates a connection to the other</a:t>
            </a:r>
          </a:p>
        </p:txBody>
      </p:sp>
      <p:sp>
        <p:nvSpPr>
          <p:cNvPr id="32" name="We Live in a TCP WoRLD">
            <a:extLst>
              <a:ext uri="{FF2B5EF4-FFF2-40B4-BE49-F238E27FC236}">
                <a16:creationId xmlns:a16="http://schemas.microsoft.com/office/drawing/2014/main" id="{1E6541EB-4D16-8B4E-96CA-A6EEF803BE0A}"/>
              </a:ext>
            </a:extLst>
          </p:cNvPr>
          <p:cNvSpPr txBox="1">
            <a:spLocks/>
          </p:cNvSpPr>
          <p:nvPr/>
        </p:nvSpPr>
        <p:spPr>
          <a:xfrm>
            <a:off x="1883195" y="81638"/>
            <a:ext cx="5377609" cy="374698"/>
          </a:xfrm>
          <a:prstGeom prst="rect">
            <a:avLst/>
          </a:prstGeom>
        </p:spPr>
        <p:txBody>
          <a:bodyPr vert="horz" lIns="0" tIns="0" rIns="0" bIns="0" rtlCol="0" anchor="t" anchorCtr="0">
            <a:noAutofit/>
          </a:bodyPr>
          <a:lstStyle>
            <a:lvl1pPr algn="l" defTabSz="457200" rtl="0" eaLnBrk="1" latinLnBrk="0" hangingPunct="1">
              <a:lnSpc>
                <a:spcPct val="90000"/>
              </a:lnSpc>
              <a:spcBef>
                <a:spcPct val="0"/>
              </a:spcBef>
              <a:buNone/>
              <a:defRPr sz="2400" b="0" i="0" kern="1200">
                <a:solidFill>
                  <a:schemeClr val="tx1"/>
                </a:solidFill>
                <a:latin typeface="Arial" charset="0"/>
                <a:ea typeface="Arial" charset="0"/>
                <a:cs typeface="Arial" charset="0"/>
              </a:defRPr>
            </a:lvl1pPr>
          </a:lstStyle>
          <a:p>
            <a:r>
              <a:rPr lang="en-US" dirty="0"/>
              <a:t>Aspera </a:t>
            </a:r>
            <a:r>
              <a:rPr lang="en-US" dirty="0" err="1"/>
              <a:t>faspio</a:t>
            </a:r>
            <a:r>
              <a:rPr lang="en-US" dirty="0"/>
              <a:t>: Server/Server</a:t>
            </a:r>
            <a:endParaRPr lang="en-US" dirty="0">
              <a:latin typeface="IBM Plex Sans" panose="020B0503050000000000" pitchFamily="34" charset="77"/>
            </a:endParaRPr>
          </a:p>
        </p:txBody>
      </p:sp>
    </p:spTree>
    <p:extLst>
      <p:ext uri="{BB962C8B-B14F-4D97-AF65-F5344CB8AC3E}">
        <p14:creationId xmlns:p14="http://schemas.microsoft.com/office/powerpoint/2010/main" val="72586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0C67B13-C6D2-5542-9C32-921AA20914BC}"/>
              </a:ext>
            </a:extLst>
          </p:cNvPr>
          <p:cNvGrpSpPr/>
          <p:nvPr/>
        </p:nvGrpSpPr>
        <p:grpSpPr>
          <a:xfrm>
            <a:off x="2534170" y="391034"/>
            <a:ext cx="720070" cy="724971"/>
            <a:chOff x="3444942" y="1414862"/>
            <a:chExt cx="960093" cy="966628"/>
          </a:xfrm>
          <a:effectLst/>
        </p:grpSpPr>
        <p:sp>
          <p:nvSpPr>
            <p:cNvPr id="23" name="Rectangle 22">
              <a:extLst>
                <a:ext uri="{FF2B5EF4-FFF2-40B4-BE49-F238E27FC236}">
                  <a16:creationId xmlns:a16="http://schemas.microsoft.com/office/drawing/2014/main" id="{8D174566-3EDB-1145-8A28-92F2AEC8E21D}"/>
                </a:ext>
              </a:extLst>
            </p:cNvPr>
            <p:cNvSpPr/>
            <p:nvPr/>
          </p:nvSpPr>
          <p:spPr>
            <a:xfrm>
              <a:off x="3515834" y="1414862"/>
              <a:ext cx="821885" cy="936652"/>
            </a:xfrm>
            <a:prstGeom prst="rect">
              <a:avLst/>
            </a:prstGeom>
            <a:solidFill>
              <a:schemeClr val="accent1"/>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24" name="Picture 23">
              <a:extLst>
                <a:ext uri="{FF2B5EF4-FFF2-40B4-BE49-F238E27FC236}">
                  <a16:creationId xmlns:a16="http://schemas.microsoft.com/office/drawing/2014/main" id="{DE8B1EA9-D4FA-094C-97C3-F348344F356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25" name="TextBox 24">
              <a:extLst>
                <a:ext uri="{FF2B5EF4-FFF2-40B4-BE49-F238E27FC236}">
                  <a16:creationId xmlns:a16="http://schemas.microsoft.com/office/drawing/2014/main" id="{08C49CA3-65A9-934E-95F7-2F8BD1BD2A6B}"/>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7" name="Rectangle 6">
            <a:extLst>
              <a:ext uri="{FF2B5EF4-FFF2-40B4-BE49-F238E27FC236}">
                <a16:creationId xmlns:a16="http://schemas.microsoft.com/office/drawing/2014/main" id="{B3DFE685-BFF2-7C4C-9444-9584A9B8CB4A}"/>
              </a:ext>
            </a:extLst>
          </p:cNvPr>
          <p:cNvSpPr/>
          <p:nvPr/>
        </p:nvSpPr>
        <p:spPr>
          <a:xfrm>
            <a:off x="3725050" y="387435"/>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GW1</a:t>
            </a:r>
          </a:p>
        </p:txBody>
      </p:sp>
      <p:cxnSp>
        <p:nvCxnSpPr>
          <p:cNvPr id="13" name="Straight Connector 12">
            <a:extLst>
              <a:ext uri="{FF2B5EF4-FFF2-40B4-BE49-F238E27FC236}">
                <a16:creationId xmlns:a16="http://schemas.microsoft.com/office/drawing/2014/main" id="{BC569079-82A6-8A40-83F0-0C564945EC08}"/>
              </a:ext>
            </a:extLst>
          </p:cNvPr>
          <p:cNvCxnSpPr>
            <a:stCxn id="23" idx="3"/>
            <a:endCxn id="7" idx="1"/>
          </p:cNvCxnSpPr>
          <p:nvPr/>
        </p:nvCxnSpPr>
        <p:spPr>
          <a:xfrm flipV="1">
            <a:off x="3203753" y="738040"/>
            <a:ext cx="521297" cy="423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77" name="Group 76">
            <a:extLst>
              <a:ext uri="{FF2B5EF4-FFF2-40B4-BE49-F238E27FC236}">
                <a16:creationId xmlns:a16="http://schemas.microsoft.com/office/drawing/2014/main" id="{DE17E84D-0BA2-FF4A-A427-AC4F569AFB91}"/>
              </a:ext>
            </a:extLst>
          </p:cNvPr>
          <p:cNvGrpSpPr/>
          <p:nvPr/>
        </p:nvGrpSpPr>
        <p:grpSpPr>
          <a:xfrm>
            <a:off x="5653662" y="397304"/>
            <a:ext cx="720070" cy="724971"/>
            <a:chOff x="3444942" y="1414862"/>
            <a:chExt cx="960093" cy="966628"/>
          </a:xfrm>
          <a:effectLst/>
        </p:grpSpPr>
        <p:sp>
          <p:nvSpPr>
            <p:cNvPr id="78" name="Rectangle 77">
              <a:extLst>
                <a:ext uri="{FF2B5EF4-FFF2-40B4-BE49-F238E27FC236}">
                  <a16:creationId xmlns:a16="http://schemas.microsoft.com/office/drawing/2014/main" id="{1ED999CE-C054-8649-BCFA-12212B8F92E5}"/>
                </a:ext>
              </a:extLst>
            </p:cNvPr>
            <p:cNvSpPr/>
            <p:nvPr/>
          </p:nvSpPr>
          <p:spPr>
            <a:xfrm>
              <a:off x="3515834" y="1414862"/>
              <a:ext cx="821885" cy="936652"/>
            </a:xfrm>
            <a:prstGeom prst="rect">
              <a:avLst/>
            </a:prstGeom>
            <a:solidFill>
              <a:schemeClr val="accent1"/>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93" name="Picture 92">
              <a:extLst>
                <a:ext uri="{FF2B5EF4-FFF2-40B4-BE49-F238E27FC236}">
                  <a16:creationId xmlns:a16="http://schemas.microsoft.com/office/drawing/2014/main" id="{E8623229-5FCE-1B43-86C1-EA70F671E4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94" name="TextBox 93">
              <a:extLst>
                <a:ext uri="{FF2B5EF4-FFF2-40B4-BE49-F238E27FC236}">
                  <a16:creationId xmlns:a16="http://schemas.microsoft.com/office/drawing/2014/main" id="{92CE5FA5-383D-7B43-916C-41CBE9055BDB}"/>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95" name="Rectangle 94">
            <a:extLst>
              <a:ext uri="{FF2B5EF4-FFF2-40B4-BE49-F238E27FC236}">
                <a16:creationId xmlns:a16="http://schemas.microsoft.com/office/drawing/2014/main" id="{9FBA5D36-DDEF-F745-9620-1726D2EB52AA}"/>
              </a:ext>
            </a:extLst>
          </p:cNvPr>
          <p:cNvSpPr/>
          <p:nvPr/>
        </p:nvSpPr>
        <p:spPr>
          <a:xfrm>
            <a:off x="5075091" y="393705"/>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GW2</a:t>
            </a:r>
          </a:p>
        </p:txBody>
      </p:sp>
      <p:cxnSp>
        <p:nvCxnSpPr>
          <p:cNvPr id="96" name="Straight Connector 95">
            <a:extLst>
              <a:ext uri="{FF2B5EF4-FFF2-40B4-BE49-F238E27FC236}">
                <a16:creationId xmlns:a16="http://schemas.microsoft.com/office/drawing/2014/main" id="{E27299E5-EC8E-2B48-9DAF-F58F3EEF1006}"/>
              </a:ext>
            </a:extLst>
          </p:cNvPr>
          <p:cNvCxnSpPr>
            <a:cxnSpLocks/>
            <a:stCxn id="78" idx="1"/>
            <a:endCxn id="95" idx="3"/>
          </p:cNvCxnSpPr>
          <p:nvPr/>
        </p:nvCxnSpPr>
        <p:spPr>
          <a:xfrm flipH="1" flipV="1">
            <a:off x="5272097" y="744311"/>
            <a:ext cx="434734" cy="42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6D78169-D4AA-1944-9BE1-B2BB75341ED0}"/>
              </a:ext>
            </a:extLst>
          </p:cNvPr>
          <p:cNvCxnSpPr>
            <a:stCxn id="7" idx="3"/>
            <a:endCxn id="95" idx="1"/>
          </p:cNvCxnSpPr>
          <p:nvPr/>
        </p:nvCxnSpPr>
        <p:spPr>
          <a:xfrm>
            <a:off x="3922056" y="738041"/>
            <a:ext cx="1153036" cy="627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2AADA0AA-A2BA-9D47-9F1A-B78D2FFF759E}"/>
              </a:ext>
            </a:extLst>
          </p:cNvPr>
          <p:cNvGrpSpPr/>
          <p:nvPr/>
        </p:nvGrpSpPr>
        <p:grpSpPr>
          <a:xfrm>
            <a:off x="2534170" y="1407208"/>
            <a:ext cx="720070" cy="724971"/>
            <a:chOff x="3444942" y="1414862"/>
            <a:chExt cx="960093" cy="966628"/>
          </a:xfrm>
          <a:effectLst/>
        </p:grpSpPr>
        <p:sp>
          <p:nvSpPr>
            <p:cNvPr id="98" name="Rectangle 97">
              <a:extLst>
                <a:ext uri="{FF2B5EF4-FFF2-40B4-BE49-F238E27FC236}">
                  <a16:creationId xmlns:a16="http://schemas.microsoft.com/office/drawing/2014/main" id="{97688B94-5279-B14E-8400-4A12D715297B}"/>
                </a:ext>
              </a:extLst>
            </p:cNvPr>
            <p:cNvSpPr/>
            <p:nvPr/>
          </p:nvSpPr>
          <p:spPr>
            <a:xfrm>
              <a:off x="3515834" y="1414862"/>
              <a:ext cx="821885" cy="936652"/>
            </a:xfrm>
            <a:prstGeom prst="rect">
              <a:avLst/>
            </a:prstGeom>
            <a:solidFill>
              <a:schemeClr val="accent1"/>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99" name="Picture 98">
              <a:extLst>
                <a:ext uri="{FF2B5EF4-FFF2-40B4-BE49-F238E27FC236}">
                  <a16:creationId xmlns:a16="http://schemas.microsoft.com/office/drawing/2014/main" id="{B3BD4FB0-8BDF-0B49-947E-F1AA5052D5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00" name="TextBox 99">
              <a:extLst>
                <a:ext uri="{FF2B5EF4-FFF2-40B4-BE49-F238E27FC236}">
                  <a16:creationId xmlns:a16="http://schemas.microsoft.com/office/drawing/2014/main" id="{9C98676B-8EDD-CE4B-BDDB-12FEFDB3817C}"/>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101" name="Rectangle 100">
            <a:extLst>
              <a:ext uri="{FF2B5EF4-FFF2-40B4-BE49-F238E27FC236}">
                <a16:creationId xmlns:a16="http://schemas.microsoft.com/office/drawing/2014/main" id="{F61D1C95-4CE3-0F44-8023-FAEDD874F0C5}"/>
              </a:ext>
            </a:extLst>
          </p:cNvPr>
          <p:cNvSpPr/>
          <p:nvPr/>
        </p:nvSpPr>
        <p:spPr>
          <a:xfrm>
            <a:off x="3678313" y="1778845"/>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GW1</a:t>
            </a:r>
          </a:p>
        </p:txBody>
      </p:sp>
      <p:cxnSp>
        <p:nvCxnSpPr>
          <p:cNvPr id="102" name="Straight Connector 101">
            <a:extLst>
              <a:ext uri="{FF2B5EF4-FFF2-40B4-BE49-F238E27FC236}">
                <a16:creationId xmlns:a16="http://schemas.microsoft.com/office/drawing/2014/main" id="{45BA1DCD-B70E-434F-806B-0F8F76E86BFC}"/>
              </a:ext>
            </a:extLst>
          </p:cNvPr>
          <p:cNvCxnSpPr>
            <a:stCxn id="98" idx="3"/>
            <a:endCxn id="101" idx="1"/>
          </p:cNvCxnSpPr>
          <p:nvPr/>
        </p:nvCxnSpPr>
        <p:spPr>
          <a:xfrm>
            <a:off x="3203753" y="1758453"/>
            <a:ext cx="474560" cy="370999"/>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03" name="Group 102">
            <a:extLst>
              <a:ext uri="{FF2B5EF4-FFF2-40B4-BE49-F238E27FC236}">
                <a16:creationId xmlns:a16="http://schemas.microsoft.com/office/drawing/2014/main" id="{8F0B5DD0-2FD0-F24F-A1B9-860961CBFDA3}"/>
              </a:ext>
            </a:extLst>
          </p:cNvPr>
          <p:cNvGrpSpPr/>
          <p:nvPr/>
        </p:nvGrpSpPr>
        <p:grpSpPr>
          <a:xfrm>
            <a:off x="5653662" y="1413479"/>
            <a:ext cx="720070" cy="724971"/>
            <a:chOff x="3444942" y="1414862"/>
            <a:chExt cx="960093" cy="966628"/>
          </a:xfrm>
          <a:effectLst/>
        </p:grpSpPr>
        <p:sp>
          <p:nvSpPr>
            <p:cNvPr id="104" name="Rectangle 103">
              <a:extLst>
                <a:ext uri="{FF2B5EF4-FFF2-40B4-BE49-F238E27FC236}">
                  <a16:creationId xmlns:a16="http://schemas.microsoft.com/office/drawing/2014/main" id="{703DF86B-8A02-6D40-820F-6F180C5FC074}"/>
                </a:ext>
              </a:extLst>
            </p:cNvPr>
            <p:cNvSpPr/>
            <p:nvPr/>
          </p:nvSpPr>
          <p:spPr>
            <a:xfrm>
              <a:off x="3515834" y="1414862"/>
              <a:ext cx="821885" cy="936652"/>
            </a:xfrm>
            <a:prstGeom prst="rect">
              <a:avLst/>
            </a:prstGeom>
            <a:solidFill>
              <a:schemeClr val="accent1"/>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05" name="Picture 104">
              <a:extLst>
                <a:ext uri="{FF2B5EF4-FFF2-40B4-BE49-F238E27FC236}">
                  <a16:creationId xmlns:a16="http://schemas.microsoft.com/office/drawing/2014/main" id="{8304E1AA-70CE-6543-8B1F-3FE4DE753D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06" name="TextBox 105">
              <a:extLst>
                <a:ext uri="{FF2B5EF4-FFF2-40B4-BE49-F238E27FC236}">
                  <a16:creationId xmlns:a16="http://schemas.microsoft.com/office/drawing/2014/main" id="{EF1829F0-9248-B64A-B424-527D6B840CBD}"/>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107" name="Rectangle 106">
            <a:extLst>
              <a:ext uri="{FF2B5EF4-FFF2-40B4-BE49-F238E27FC236}">
                <a16:creationId xmlns:a16="http://schemas.microsoft.com/office/drawing/2014/main" id="{54ED97FF-2828-F24D-9C15-74F22FB36E09}"/>
              </a:ext>
            </a:extLst>
          </p:cNvPr>
          <p:cNvSpPr/>
          <p:nvPr/>
        </p:nvSpPr>
        <p:spPr>
          <a:xfrm>
            <a:off x="5075091" y="1785116"/>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GW2</a:t>
            </a:r>
          </a:p>
        </p:txBody>
      </p:sp>
      <p:cxnSp>
        <p:nvCxnSpPr>
          <p:cNvPr id="108" name="Straight Connector 107">
            <a:extLst>
              <a:ext uri="{FF2B5EF4-FFF2-40B4-BE49-F238E27FC236}">
                <a16:creationId xmlns:a16="http://schemas.microsoft.com/office/drawing/2014/main" id="{5DD00405-673A-934B-828F-C483E96FA3FD}"/>
              </a:ext>
            </a:extLst>
          </p:cNvPr>
          <p:cNvCxnSpPr>
            <a:cxnSpLocks/>
            <a:stCxn id="104" idx="1"/>
            <a:endCxn id="107" idx="3"/>
          </p:cNvCxnSpPr>
          <p:nvPr/>
        </p:nvCxnSpPr>
        <p:spPr>
          <a:xfrm flipH="1">
            <a:off x="5272097" y="1764723"/>
            <a:ext cx="434734" cy="37099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6169D8A-4F3D-8D48-B72E-5D3C0443B245}"/>
              </a:ext>
            </a:extLst>
          </p:cNvPr>
          <p:cNvCxnSpPr>
            <a:stCxn id="101" idx="3"/>
            <a:endCxn id="107" idx="1"/>
          </p:cNvCxnSpPr>
          <p:nvPr/>
        </p:nvCxnSpPr>
        <p:spPr>
          <a:xfrm>
            <a:off x="3875319" y="2129451"/>
            <a:ext cx="1199773" cy="627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10" name="Group 109">
            <a:extLst>
              <a:ext uri="{FF2B5EF4-FFF2-40B4-BE49-F238E27FC236}">
                <a16:creationId xmlns:a16="http://schemas.microsoft.com/office/drawing/2014/main" id="{4F0B136E-8EEE-A244-9D1E-93C15217D061}"/>
              </a:ext>
            </a:extLst>
          </p:cNvPr>
          <p:cNvGrpSpPr/>
          <p:nvPr/>
        </p:nvGrpSpPr>
        <p:grpSpPr>
          <a:xfrm>
            <a:off x="2534170" y="2272922"/>
            <a:ext cx="720070" cy="724971"/>
            <a:chOff x="3444942" y="1414862"/>
            <a:chExt cx="960093" cy="966628"/>
          </a:xfrm>
          <a:effectLst/>
        </p:grpSpPr>
        <p:sp>
          <p:nvSpPr>
            <p:cNvPr id="111" name="Rectangle 110">
              <a:extLst>
                <a:ext uri="{FF2B5EF4-FFF2-40B4-BE49-F238E27FC236}">
                  <a16:creationId xmlns:a16="http://schemas.microsoft.com/office/drawing/2014/main" id="{17BD34E4-00D6-A942-A4B8-1EE8E9546E26}"/>
                </a:ext>
              </a:extLst>
            </p:cNvPr>
            <p:cNvSpPr/>
            <p:nvPr/>
          </p:nvSpPr>
          <p:spPr>
            <a:xfrm>
              <a:off x="3515834" y="1414862"/>
              <a:ext cx="821885" cy="936652"/>
            </a:xfrm>
            <a:prstGeom prst="rect">
              <a:avLst/>
            </a:prstGeom>
            <a:solidFill>
              <a:schemeClr val="accent1">
                <a:lumMod val="40000"/>
                <a:lumOff val="60000"/>
              </a:schemeClr>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12" name="Picture 111">
              <a:extLst>
                <a:ext uri="{FF2B5EF4-FFF2-40B4-BE49-F238E27FC236}">
                  <a16:creationId xmlns:a16="http://schemas.microsoft.com/office/drawing/2014/main" id="{FDF73B41-3928-3043-80FD-37CE73ECD5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13" name="TextBox 112">
              <a:extLst>
                <a:ext uri="{FF2B5EF4-FFF2-40B4-BE49-F238E27FC236}">
                  <a16:creationId xmlns:a16="http://schemas.microsoft.com/office/drawing/2014/main" id="{B3059781-AB19-AC45-B7FB-45C6C7767072}"/>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cxnSp>
        <p:nvCxnSpPr>
          <p:cNvPr id="115" name="Straight Connector 114">
            <a:extLst>
              <a:ext uri="{FF2B5EF4-FFF2-40B4-BE49-F238E27FC236}">
                <a16:creationId xmlns:a16="http://schemas.microsoft.com/office/drawing/2014/main" id="{DEBDD816-B5C0-AD45-A4D7-77C2E9204658}"/>
              </a:ext>
            </a:extLst>
          </p:cNvPr>
          <p:cNvCxnSpPr>
            <a:cxnSpLocks/>
            <a:stCxn id="111" idx="3"/>
            <a:endCxn id="101" idx="1"/>
          </p:cNvCxnSpPr>
          <p:nvPr/>
        </p:nvCxnSpPr>
        <p:spPr>
          <a:xfrm flipV="1">
            <a:off x="3203753" y="2129451"/>
            <a:ext cx="474560" cy="49471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16" name="Group 115">
            <a:extLst>
              <a:ext uri="{FF2B5EF4-FFF2-40B4-BE49-F238E27FC236}">
                <a16:creationId xmlns:a16="http://schemas.microsoft.com/office/drawing/2014/main" id="{CBE338C4-10C3-CB4C-A1A6-5C79797859BD}"/>
              </a:ext>
            </a:extLst>
          </p:cNvPr>
          <p:cNvGrpSpPr/>
          <p:nvPr/>
        </p:nvGrpSpPr>
        <p:grpSpPr>
          <a:xfrm>
            <a:off x="5653662" y="2279192"/>
            <a:ext cx="720070" cy="724971"/>
            <a:chOff x="3444942" y="1414862"/>
            <a:chExt cx="960093" cy="966628"/>
          </a:xfrm>
          <a:effectLst/>
        </p:grpSpPr>
        <p:sp>
          <p:nvSpPr>
            <p:cNvPr id="117" name="Rectangle 116">
              <a:extLst>
                <a:ext uri="{FF2B5EF4-FFF2-40B4-BE49-F238E27FC236}">
                  <a16:creationId xmlns:a16="http://schemas.microsoft.com/office/drawing/2014/main" id="{699455B1-D7DE-F04A-A188-23E70ABFAA91}"/>
                </a:ext>
              </a:extLst>
            </p:cNvPr>
            <p:cNvSpPr/>
            <p:nvPr/>
          </p:nvSpPr>
          <p:spPr>
            <a:xfrm>
              <a:off x="3515834" y="1414862"/>
              <a:ext cx="821885" cy="936652"/>
            </a:xfrm>
            <a:prstGeom prst="rect">
              <a:avLst/>
            </a:prstGeom>
            <a:solidFill>
              <a:schemeClr val="accent1">
                <a:lumMod val="40000"/>
                <a:lumOff val="60000"/>
              </a:schemeClr>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18" name="Picture 117">
              <a:extLst>
                <a:ext uri="{FF2B5EF4-FFF2-40B4-BE49-F238E27FC236}">
                  <a16:creationId xmlns:a16="http://schemas.microsoft.com/office/drawing/2014/main" id="{B450ED2C-5A4C-C342-9A5E-4060DC9269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19" name="TextBox 118">
              <a:extLst>
                <a:ext uri="{FF2B5EF4-FFF2-40B4-BE49-F238E27FC236}">
                  <a16:creationId xmlns:a16="http://schemas.microsoft.com/office/drawing/2014/main" id="{89B52F1C-17F5-DA4A-9CF5-6A89F6E196B1}"/>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cxnSp>
        <p:nvCxnSpPr>
          <p:cNvPr id="121" name="Straight Connector 120">
            <a:extLst>
              <a:ext uri="{FF2B5EF4-FFF2-40B4-BE49-F238E27FC236}">
                <a16:creationId xmlns:a16="http://schemas.microsoft.com/office/drawing/2014/main" id="{EFBB07A9-3EC3-344A-99F3-6341B87B11A9}"/>
              </a:ext>
            </a:extLst>
          </p:cNvPr>
          <p:cNvCxnSpPr>
            <a:cxnSpLocks/>
            <a:stCxn id="117" idx="1"/>
            <a:endCxn id="107" idx="3"/>
          </p:cNvCxnSpPr>
          <p:nvPr/>
        </p:nvCxnSpPr>
        <p:spPr>
          <a:xfrm flipH="1" flipV="1">
            <a:off x="5272097" y="2135722"/>
            <a:ext cx="434734" cy="49471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0136A3A7-D3E3-0344-BB0B-7C49B67699E2}"/>
              </a:ext>
            </a:extLst>
          </p:cNvPr>
          <p:cNvGrpSpPr/>
          <p:nvPr/>
        </p:nvGrpSpPr>
        <p:grpSpPr>
          <a:xfrm>
            <a:off x="2535739" y="3229970"/>
            <a:ext cx="720070" cy="724971"/>
            <a:chOff x="3444942" y="1414862"/>
            <a:chExt cx="960093" cy="966628"/>
          </a:xfrm>
          <a:effectLst/>
        </p:grpSpPr>
        <p:sp>
          <p:nvSpPr>
            <p:cNvPr id="124" name="Rectangle 123">
              <a:extLst>
                <a:ext uri="{FF2B5EF4-FFF2-40B4-BE49-F238E27FC236}">
                  <a16:creationId xmlns:a16="http://schemas.microsoft.com/office/drawing/2014/main" id="{BC18C277-169F-E94C-9C43-AAAD5C57AD9D}"/>
                </a:ext>
              </a:extLst>
            </p:cNvPr>
            <p:cNvSpPr/>
            <p:nvPr/>
          </p:nvSpPr>
          <p:spPr>
            <a:xfrm>
              <a:off x="3515834" y="1414862"/>
              <a:ext cx="821885" cy="936652"/>
            </a:xfrm>
            <a:prstGeom prst="rect">
              <a:avLst/>
            </a:prstGeom>
            <a:solidFill>
              <a:schemeClr val="accent1"/>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25" name="Picture 124">
              <a:extLst>
                <a:ext uri="{FF2B5EF4-FFF2-40B4-BE49-F238E27FC236}">
                  <a16:creationId xmlns:a16="http://schemas.microsoft.com/office/drawing/2014/main" id="{9206AAF4-2304-7142-91EB-8A545BA365D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26" name="TextBox 125">
              <a:extLst>
                <a:ext uri="{FF2B5EF4-FFF2-40B4-BE49-F238E27FC236}">
                  <a16:creationId xmlns:a16="http://schemas.microsoft.com/office/drawing/2014/main" id="{BFDE6774-DB61-8641-8FA8-249B986EDA71}"/>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127" name="Rectangle 126">
            <a:extLst>
              <a:ext uri="{FF2B5EF4-FFF2-40B4-BE49-F238E27FC236}">
                <a16:creationId xmlns:a16="http://schemas.microsoft.com/office/drawing/2014/main" id="{DA8566FF-0876-1B4E-AE12-0D7222905B82}"/>
              </a:ext>
            </a:extLst>
          </p:cNvPr>
          <p:cNvSpPr/>
          <p:nvPr/>
        </p:nvSpPr>
        <p:spPr>
          <a:xfrm>
            <a:off x="3679882" y="3226371"/>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GW1a</a:t>
            </a:r>
          </a:p>
        </p:txBody>
      </p:sp>
      <p:cxnSp>
        <p:nvCxnSpPr>
          <p:cNvPr id="128" name="Straight Connector 127">
            <a:extLst>
              <a:ext uri="{FF2B5EF4-FFF2-40B4-BE49-F238E27FC236}">
                <a16:creationId xmlns:a16="http://schemas.microsoft.com/office/drawing/2014/main" id="{638EB9AE-5484-AC43-89FF-080EB2A71124}"/>
              </a:ext>
            </a:extLst>
          </p:cNvPr>
          <p:cNvCxnSpPr>
            <a:stCxn id="124" idx="3"/>
            <a:endCxn id="127" idx="1"/>
          </p:cNvCxnSpPr>
          <p:nvPr/>
        </p:nvCxnSpPr>
        <p:spPr>
          <a:xfrm flipV="1">
            <a:off x="3205322" y="3576976"/>
            <a:ext cx="474560" cy="423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29" name="Group 128">
            <a:extLst>
              <a:ext uri="{FF2B5EF4-FFF2-40B4-BE49-F238E27FC236}">
                <a16:creationId xmlns:a16="http://schemas.microsoft.com/office/drawing/2014/main" id="{AD04342C-89C3-4E46-AB76-2B3CE0DBFB93}"/>
              </a:ext>
            </a:extLst>
          </p:cNvPr>
          <p:cNvGrpSpPr/>
          <p:nvPr/>
        </p:nvGrpSpPr>
        <p:grpSpPr>
          <a:xfrm>
            <a:off x="5655231" y="3236240"/>
            <a:ext cx="720070" cy="724971"/>
            <a:chOff x="3444942" y="1414862"/>
            <a:chExt cx="960093" cy="966628"/>
          </a:xfrm>
          <a:effectLst/>
        </p:grpSpPr>
        <p:sp>
          <p:nvSpPr>
            <p:cNvPr id="130" name="Rectangle 129">
              <a:extLst>
                <a:ext uri="{FF2B5EF4-FFF2-40B4-BE49-F238E27FC236}">
                  <a16:creationId xmlns:a16="http://schemas.microsoft.com/office/drawing/2014/main" id="{EDDEF513-035A-0B41-A755-62BA3A915C58}"/>
                </a:ext>
              </a:extLst>
            </p:cNvPr>
            <p:cNvSpPr/>
            <p:nvPr/>
          </p:nvSpPr>
          <p:spPr>
            <a:xfrm>
              <a:off x="3515834" y="1414862"/>
              <a:ext cx="821885" cy="936652"/>
            </a:xfrm>
            <a:prstGeom prst="rect">
              <a:avLst/>
            </a:prstGeom>
            <a:solidFill>
              <a:schemeClr val="accent1"/>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31" name="Picture 130">
              <a:extLst>
                <a:ext uri="{FF2B5EF4-FFF2-40B4-BE49-F238E27FC236}">
                  <a16:creationId xmlns:a16="http://schemas.microsoft.com/office/drawing/2014/main" id="{D617A3B6-421E-2847-BE42-20CBF002A3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32" name="TextBox 131">
              <a:extLst>
                <a:ext uri="{FF2B5EF4-FFF2-40B4-BE49-F238E27FC236}">
                  <a16:creationId xmlns:a16="http://schemas.microsoft.com/office/drawing/2014/main" id="{D927B82D-9A5B-544C-ADCD-9D86377A414C}"/>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133" name="Rectangle 132">
            <a:extLst>
              <a:ext uri="{FF2B5EF4-FFF2-40B4-BE49-F238E27FC236}">
                <a16:creationId xmlns:a16="http://schemas.microsoft.com/office/drawing/2014/main" id="{0491A0B8-AD88-1248-A115-63014A97ED82}"/>
              </a:ext>
            </a:extLst>
          </p:cNvPr>
          <p:cNvSpPr/>
          <p:nvPr/>
        </p:nvSpPr>
        <p:spPr>
          <a:xfrm>
            <a:off x="5076660" y="3232641"/>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GW2a</a:t>
            </a:r>
          </a:p>
        </p:txBody>
      </p:sp>
      <p:cxnSp>
        <p:nvCxnSpPr>
          <p:cNvPr id="134" name="Straight Connector 133">
            <a:extLst>
              <a:ext uri="{FF2B5EF4-FFF2-40B4-BE49-F238E27FC236}">
                <a16:creationId xmlns:a16="http://schemas.microsoft.com/office/drawing/2014/main" id="{294F6212-B6D8-D24D-A30C-FEB67FF0D19D}"/>
              </a:ext>
            </a:extLst>
          </p:cNvPr>
          <p:cNvCxnSpPr>
            <a:cxnSpLocks/>
            <a:stCxn id="130" idx="1"/>
            <a:endCxn id="133" idx="3"/>
          </p:cNvCxnSpPr>
          <p:nvPr/>
        </p:nvCxnSpPr>
        <p:spPr>
          <a:xfrm flipH="1" flipV="1">
            <a:off x="5273666" y="3583247"/>
            <a:ext cx="434734" cy="423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C725E8E7-21B8-8B40-BA95-CDF4952BB873}"/>
              </a:ext>
            </a:extLst>
          </p:cNvPr>
          <p:cNvCxnSpPr>
            <a:stCxn id="127" idx="3"/>
            <a:endCxn id="133" idx="1"/>
          </p:cNvCxnSpPr>
          <p:nvPr/>
        </p:nvCxnSpPr>
        <p:spPr>
          <a:xfrm>
            <a:off x="3876888" y="3576977"/>
            <a:ext cx="1199773" cy="6271"/>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66F35116-A858-E948-8A1B-4C7A44E1A694}"/>
              </a:ext>
            </a:extLst>
          </p:cNvPr>
          <p:cNvGrpSpPr/>
          <p:nvPr/>
        </p:nvGrpSpPr>
        <p:grpSpPr>
          <a:xfrm>
            <a:off x="2534170" y="4065421"/>
            <a:ext cx="720070" cy="724971"/>
            <a:chOff x="3444942" y="1414862"/>
            <a:chExt cx="960093" cy="966628"/>
          </a:xfrm>
          <a:effectLst/>
        </p:grpSpPr>
        <p:sp>
          <p:nvSpPr>
            <p:cNvPr id="137" name="Rectangle 136">
              <a:extLst>
                <a:ext uri="{FF2B5EF4-FFF2-40B4-BE49-F238E27FC236}">
                  <a16:creationId xmlns:a16="http://schemas.microsoft.com/office/drawing/2014/main" id="{603ABF47-508C-7844-BB81-0C423EC7E92D}"/>
                </a:ext>
              </a:extLst>
            </p:cNvPr>
            <p:cNvSpPr/>
            <p:nvPr/>
          </p:nvSpPr>
          <p:spPr>
            <a:xfrm>
              <a:off x="3515834" y="1414862"/>
              <a:ext cx="821885" cy="936652"/>
            </a:xfrm>
            <a:prstGeom prst="rect">
              <a:avLst/>
            </a:prstGeom>
            <a:solidFill>
              <a:schemeClr val="accent1">
                <a:lumMod val="40000"/>
                <a:lumOff val="60000"/>
              </a:schemeClr>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38" name="Picture 137">
              <a:extLst>
                <a:ext uri="{FF2B5EF4-FFF2-40B4-BE49-F238E27FC236}">
                  <a16:creationId xmlns:a16="http://schemas.microsoft.com/office/drawing/2014/main" id="{AFE2BB70-C34C-3749-BF19-26AAD83127A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39" name="TextBox 138">
              <a:extLst>
                <a:ext uri="{FF2B5EF4-FFF2-40B4-BE49-F238E27FC236}">
                  <a16:creationId xmlns:a16="http://schemas.microsoft.com/office/drawing/2014/main" id="{A1D37860-0D25-7648-A118-4DE8BD9EF864}"/>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140" name="Rectangle 139">
            <a:extLst>
              <a:ext uri="{FF2B5EF4-FFF2-40B4-BE49-F238E27FC236}">
                <a16:creationId xmlns:a16="http://schemas.microsoft.com/office/drawing/2014/main" id="{D9DA1221-AACF-1F48-AED8-27284EF5D1D9}"/>
              </a:ext>
            </a:extLst>
          </p:cNvPr>
          <p:cNvSpPr/>
          <p:nvPr/>
        </p:nvSpPr>
        <p:spPr>
          <a:xfrm>
            <a:off x="3678313" y="4061822"/>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GW1b</a:t>
            </a:r>
          </a:p>
        </p:txBody>
      </p:sp>
      <p:cxnSp>
        <p:nvCxnSpPr>
          <p:cNvPr id="141" name="Straight Connector 140">
            <a:extLst>
              <a:ext uri="{FF2B5EF4-FFF2-40B4-BE49-F238E27FC236}">
                <a16:creationId xmlns:a16="http://schemas.microsoft.com/office/drawing/2014/main" id="{46174C31-1956-D447-9FA5-5C7A1D02E8C9}"/>
              </a:ext>
            </a:extLst>
          </p:cNvPr>
          <p:cNvCxnSpPr>
            <a:stCxn id="137" idx="3"/>
            <a:endCxn id="140" idx="1"/>
          </p:cNvCxnSpPr>
          <p:nvPr/>
        </p:nvCxnSpPr>
        <p:spPr>
          <a:xfrm flipV="1">
            <a:off x="3203753" y="4412428"/>
            <a:ext cx="474560" cy="4238"/>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42" name="Group 141">
            <a:extLst>
              <a:ext uri="{FF2B5EF4-FFF2-40B4-BE49-F238E27FC236}">
                <a16:creationId xmlns:a16="http://schemas.microsoft.com/office/drawing/2014/main" id="{E4452993-6BC7-6D41-BECD-CB2C131CEC92}"/>
              </a:ext>
            </a:extLst>
          </p:cNvPr>
          <p:cNvGrpSpPr/>
          <p:nvPr/>
        </p:nvGrpSpPr>
        <p:grpSpPr>
          <a:xfrm>
            <a:off x="5653662" y="4071692"/>
            <a:ext cx="720070" cy="724971"/>
            <a:chOff x="3444942" y="1414862"/>
            <a:chExt cx="960093" cy="966628"/>
          </a:xfrm>
          <a:effectLst/>
        </p:grpSpPr>
        <p:sp>
          <p:nvSpPr>
            <p:cNvPr id="143" name="Rectangle 142">
              <a:extLst>
                <a:ext uri="{FF2B5EF4-FFF2-40B4-BE49-F238E27FC236}">
                  <a16:creationId xmlns:a16="http://schemas.microsoft.com/office/drawing/2014/main" id="{BA62A1A4-8BC2-0E41-A5B5-AF24E518696C}"/>
                </a:ext>
              </a:extLst>
            </p:cNvPr>
            <p:cNvSpPr/>
            <p:nvPr/>
          </p:nvSpPr>
          <p:spPr>
            <a:xfrm>
              <a:off x="3515834" y="1414862"/>
              <a:ext cx="821885" cy="936652"/>
            </a:xfrm>
            <a:prstGeom prst="rect">
              <a:avLst/>
            </a:prstGeom>
            <a:solidFill>
              <a:schemeClr val="accent1">
                <a:lumMod val="40000"/>
                <a:lumOff val="60000"/>
              </a:schemeClr>
            </a:solidFill>
            <a:ln w="38100">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fontAlgn="base">
                <a:spcBef>
                  <a:spcPct val="0"/>
                </a:spcBef>
                <a:spcAft>
                  <a:spcPct val="0"/>
                </a:spcAft>
                <a:defRPr/>
              </a:pPr>
              <a:endParaRPr lang="fr-FR" sz="760">
                <a:solidFill>
                  <a:srgbClr val="ACCBF9"/>
                </a:solidFill>
                <a:latin typeface="IBM Plex Sans Light" charset="0"/>
                <a:ea typeface="IBM Plex Sans Light" charset="0"/>
                <a:cs typeface="IBM Plex Sans Light" charset="0"/>
              </a:endParaRPr>
            </a:p>
          </p:txBody>
        </p:sp>
        <p:pic>
          <p:nvPicPr>
            <p:cNvPr id="144" name="Picture 143">
              <a:extLst>
                <a:ext uri="{FF2B5EF4-FFF2-40B4-BE49-F238E27FC236}">
                  <a16:creationId xmlns:a16="http://schemas.microsoft.com/office/drawing/2014/main" id="{859D89BB-CC31-E741-AFED-567E14BE339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83447" y="1624134"/>
              <a:ext cx="486657" cy="449487"/>
            </a:xfrm>
            <a:prstGeom prst="rect">
              <a:avLst/>
            </a:prstGeom>
          </p:spPr>
        </p:pic>
        <p:sp>
          <p:nvSpPr>
            <p:cNvPr id="145" name="TextBox 144">
              <a:extLst>
                <a:ext uri="{FF2B5EF4-FFF2-40B4-BE49-F238E27FC236}">
                  <a16:creationId xmlns:a16="http://schemas.microsoft.com/office/drawing/2014/main" id="{4A4C5D9A-9C26-2640-A2D6-4BF2EAC3D315}"/>
                </a:ext>
              </a:extLst>
            </p:cNvPr>
            <p:cNvSpPr txBox="1"/>
            <p:nvPr/>
          </p:nvSpPr>
          <p:spPr>
            <a:xfrm>
              <a:off x="3444942" y="2135269"/>
              <a:ext cx="960093" cy="246221"/>
            </a:xfrm>
            <a:prstGeom prst="rect">
              <a:avLst/>
            </a:prstGeom>
            <a:noFill/>
          </p:spPr>
          <p:txBody>
            <a:bodyPr wrap="none" rtlCol="0">
              <a:spAutoFit/>
            </a:bodyPr>
            <a:lstStyle/>
            <a:p>
              <a:pPr algn="ctr" fontAlgn="base">
                <a:spcBef>
                  <a:spcPct val="0"/>
                </a:spcBef>
                <a:spcAft>
                  <a:spcPct val="0"/>
                </a:spcAft>
                <a:defRPr/>
              </a:pPr>
              <a:r>
                <a:rPr lang="fr-FR" sz="600">
                  <a:solidFill>
                    <a:prstClr val="white"/>
                  </a:solidFill>
                  <a:latin typeface="IBM Plex Sans Light" charset="0"/>
                  <a:ea typeface="IBM Plex Sans Light" charset="0"/>
                  <a:cs typeface="IBM Plex Sans Light" charset="0"/>
                </a:rPr>
                <a:t>Queue Manager</a:t>
              </a:r>
            </a:p>
          </p:txBody>
        </p:sp>
      </p:grpSp>
      <p:sp>
        <p:nvSpPr>
          <p:cNvPr id="146" name="Rectangle 145">
            <a:extLst>
              <a:ext uri="{FF2B5EF4-FFF2-40B4-BE49-F238E27FC236}">
                <a16:creationId xmlns:a16="http://schemas.microsoft.com/office/drawing/2014/main" id="{F57BC2FE-A6D7-7740-AF88-EB371D6973B6}"/>
              </a:ext>
            </a:extLst>
          </p:cNvPr>
          <p:cNvSpPr/>
          <p:nvPr/>
        </p:nvSpPr>
        <p:spPr>
          <a:xfrm>
            <a:off x="5075091" y="4068093"/>
            <a:ext cx="197006" cy="7012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fr-FR" sz="1050"/>
              <a:t>GW2b</a:t>
            </a:r>
          </a:p>
        </p:txBody>
      </p:sp>
      <p:cxnSp>
        <p:nvCxnSpPr>
          <p:cNvPr id="147" name="Straight Connector 146">
            <a:extLst>
              <a:ext uri="{FF2B5EF4-FFF2-40B4-BE49-F238E27FC236}">
                <a16:creationId xmlns:a16="http://schemas.microsoft.com/office/drawing/2014/main" id="{12DC8672-8026-FB40-ACFB-988D691BF39B}"/>
              </a:ext>
            </a:extLst>
          </p:cNvPr>
          <p:cNvCxnSpPr>
            <a:cxnSpLocks/>
            <a:stCxn id="143" idx="1"/>
            <a:endCxn id="146" idx="3"/>
          </p:cNvCxnSpPr>
          <p:nvPr/>
        </p:nvCxnSpPr>
        <p:spPr>
          <a:xfrm flipH="1" flipV="1">
            <a:off x="5272097" y="4418698"/>
            <a:ext cx="434734" cy="4238"/>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8EEA379A-B932-2547-916B-7955BF4B628E}"/>
              </a:ext>
            </a:extLst>
          </p:cNvPr>
          <p:cNvCxnSpPr>
            <a:stCxn id="140" idx="3"/>
            <a:endCxn id="146" idx="1"/>
          </p:cNvCxnSpPr>
          <p:nvPr/>
        </p:nvCxnSpPr>
        <p:spPr>
          <a:xfrm>
            <a:off x="3875319" y="4412428"/>
            <a:ext cx="1199773" cy="6271"/>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9577CFE-6B3D-F843-A3F9-134F429BA8EE}"/>
              </a:ext>
            </a:extLst>
          </p:cNvPr>
          <p:cNvCxnSpPr/>
          <p:nvPr/>
        </p:nvCxnSpPr>
        <p:spPr>
          <a:xfrm>
            <a:off x="977030" y="1230682"/>
            <a:ext cx="703649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A96FB671-63E3-F549-94C4-2AFF6A5888DA}"/>
              </a:ext>
            </a:extLst>
          </p:cNvPr>
          <p:cNvCxnSpPr/>
          <p:nvPr/>
        </p:nvCxnSpPr>
        <p:spPr>
          <a:xfrm>
            <a:off x="977030" y="3101757"/>
            <a:ext cx="7036496"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C69946C-271D-A24E-8A37-026D2FEED017}"/>
              </a:ext>
            </a:extLst>
          </p:cNvPr>
          <p:cNvSpPr txBox="1"/>
          <p:nvPr/>
        </p:nvSpPr>
        <p:spPr>
          <a:xfrm>
            <a:off x="977031" y="642833"/>
            <a:ext cx="521297" cy="248209"/>
          </a:xfrm>
          <a:prstGeom prst="rect">
            <a:avLst/>
          </a:prstGeom>
          <a:noFill/>
        </p:spPr>
        <p:txBody>
          <a:bodyPr wrap="none" rtlCol="0">
            <a:spAutoFit/>
          </a:bodyPr>
          <a:lstStyle/>
          <a:p>
            <a:r>
              <a:rPr lang="fr-FR" sz="1013"/>
              <a:t>No HA</a:t>
            </a:r>
          </a:p>
        </p:txBody>
      </p:sp>
      <p:sp>
        <p:nvSpPr>
          <p:cNvPr id="150" name="TextBox 149">
            <a:extLst>
              <a:ext uri="{FF2B5EF4-FFF2-40B4-BE49-F238E27FC236}">
                <a16:creationId xmlns:a16="http://schemas.microsoft.com/office/drawing/2014/main" id="{2E805A24-3F75-4549-8570-4B5C9743ACB7}"/>
              </a:ext>
            </a:extLst>
          </p:cNvPr>
          <p:cNvSpPr txBox="1"/>
          <p:nvPr/>
        </p:nvSpPr>
        <p:spPr>
          <a:xfrm>
            <a:off x="434145" y="1870824"/>
            <a:ext cx="1897339" cy="715837"/>
          </a:xfrm>
          <a:prstGeom prst="rect">
            <a:avLst/>
          </a:prstGeom>
          <a:noFill/>
        </p:spPr>
        <p:txBody>
          <a:bodyPr wrap="square" rtlCol="0">
            <a:spAutoFit/>
          </a:bodyPr>
          <a:lstStyle/>
          <a:p>
            <a:r>
              <a:rPr lang="fr-FR" sz="1013" dirty="0"/>
              <a:t>Gestionnaires de files d'attente en haute disponibilité active/passive, mais sans  la passerelle </a:t>
            </a:r>
            <a:r>
              <a:rPr lang="fr-FR" sz="1013" dirty="0" err="1"/>
              <a:t>faspio</a:t>
            </a:r>
            <a:endParaRPr lang="fr-FR" sz="1013" dirty="0"/>
          </a:p>
        </p:txBody>
      </p:sp>
      <p:sp>
        <p:nvSpPr>
          <p:cNvPr id="151" name="TextBox 150">
            <a:extLst>
              <a:ext uri="{FF2B5EF4-FFF2-40B4-BE49-F238E27FC236}">
                <a16:creationId xmlns:a16="http://schemas.microsoft.com/office/drawing/2014/main" id="{BC0F868E-A3BE-0E47-BCEC-342DD391FA35}"/>
              </a:ext>
            </a:extLst>
          </p:cNvPr>
          <p:cNvSpPr txBox="1"/>
          <p:nvPr/>
        </p:nvSpPr>
        <p:spPr>
          <a:xfrm>
            <a:off x="434146" y="3488005"/>
            <a:ext cx="1771628" cy="871713"/>
          </a:xfrm>
          <a:prstGeom prst="rect">
            <a:avLst/>
          </a:prstGeom>
          <a:noFill/>
        </p:spPr>
        <p:txBody>
          <a:bodyPr wrap="square" rtlCol="0">
            <a:spAutoFit/>
          </a:bodyPr>
          <a:lstStyle/>
          <a:p>
            <a:r>
              <a:rPr lang="fr-FR" sz="1013" dirty="0"/>
              <a:t>Gestionnaires MQ en HA actif/passif, la passerelle </a:t>
            </a:r>
            <a:r>
              <a:rPr lang="fr-FR" sz="1013" dirty="0" err="1"/>
              <a:t>faspio</a:t>
            </a:r>
            <a:r>
              <a:rPr lang="fr-FR" sz="1013" dirty="0"/>
              <a:t> fonctionne en actif/actif (mais une seule paire est occupée)</a:t>
            </a:r>
          </a:p>
        </p:txBody>
      </p:sp>
      <p:cxnSp>
        <p:nvCxnSpPr>
          <p:cNvPr id="70" name="Straight Connector 69">
            <a:extLst>
              <a:ext uri="{FF2B5EF4-FFF2-40B4-BE49-F238E27FC236}">
                <a16:creationId xmlns:a16="http://schemas.microsoft.com/office/drawing/2014/main" id="{1707E881-8C6E-C644-9E85-71FDCC37F388}"/>
              </a:ext>
            </a:extLst>
          </p:cNvPr>
          <p:cNvCxnSpPr>
            <a:cxnSpLocks/>
            <a:stCxn id="124" idx="3"/>
            <a:endCxn id="140" idx="1"/>
          </p:cNvCxnSpPr>
          <p:nvPr/>
        </p:nvCxnSpPr>
        <p:spPr>
          <a:xfrm>
            <a:off x="3205322" y="3581214"/>
            <a:ext cx="472991" cy="831214"/>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99982DB-4C53-3B42-A6DB-88CD8EB894D6}"/>
              </a:ext>
            </a:extLst>
          </p:cNvPr>
          <p:cNvCxnSpPr>
            <a:cxnSpLocks/>
            <a:stCxn id="137" idx="3"/>
            <a:endCxn id="127" idx="1"/>
          </p:cNvCxnSpPr>
          <p:nvPr/>
        </p:nvCxnSpPr>
        <p:spPr>
          <a:xfrm flipV="1">
            <a:off x="3203753" y="3576977"/>
            <a:ext cx="476129" cy="839689"/>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4E0F67B-CEA2-C248-AF09-AF3FC04CA4EF}"/>
              </a:ext>
            </a:extLst>
          </p:cNvPr>
          <p:cNvCxnSpPr>
            <a:cxnSpLocks/>
            <a:stCxn id="146" idx="3"/>
          </p:cNvCxnSpPr>
          <p:nvPr/>
        </p:nvCxnSpPr>
        <p:spPr>
          <a:xfrm flipV="1">
            <a:off x="5272097" y="3602783"/>
            <a:ext cx="455431" cy="815916"/>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C0325B2-298C-3B40-B15F-331F827189BC}"/>
              </a:ext>
            </a:extLst>
          </p:cNvPr>
          <p:cNvCxnSpPr>
            <a:cxnSpLocks/>
            <a:stCxn id="143" idx="1"/>
            <a:endCxn id="133" idx="3"/>
          </p:cNvCxnSpPr>
          <p:nvPr/>
        </p:nvCxnSpPr>
        <p:spPr>
          <a:xfrm flipH="1" flipV="1">
            <a:off x="5273666" y="3583248"/>
            <a:ext cx="433165" cy="839689"/>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B6923E5-B777-3349-A826-EA80E56BD8BB}"/>
              </a:ext>
            </a:extLst>
          </p:cNvPr>
          <p:cNvCxnSpPr>
            <a:cxnSpLocks/>
            <a:stCxn id="140" idx="3"/>
            <a:endCxn id="133" idx="1"/>
          </p:cNvCxnSpPr>
          <p:nvPr/>
        </p:nvCxnSpPr>
        <p:spPr>
          <a:xfrm flipV="1">
            <a:off x="3875319" y="3583247"/>
            <a:ext cx="1201342" cy="829181"/>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476DB5-C0CB-5447-A57A-C69E028AFBB0}"/>
              </a:ext>
            </a:extLst>
          </p:cNvPr>
          <p:cNvCxnSpPr>
            <a:cxnSpLocks/>
            <a:stCxn id="127" idx="3"/>
            <a:endCxn id="146" idx="1"/>
          </p:cNvCxnSpPr>
          <p:nvPr/>
        </p:nvCxnSpPr>
        <p:spPr>
          <a:xfrm>
            <a:off x="3876888" y="3576977"/>
            <a:ext cx="1198204" cy="841722"/>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9541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01168"/>
            <a:ext cx="5772034" cy="4294632"/>
          </a:xfrm>
        </p:spPr>
        <p:txBody>
          <a:bodyPr/>
          <a:lstStyle/>
          <a:p>
            <a:r>
              <a:rPr lang="fr-FR" sz="3600" dirty="0">
                <a:solidFill>
                  <a:schemeClr val="bg2"/>
                </a:solidFill>
                <a:latin typeface="IBM Plex Sans"/>
              </a:rPr>
              <a:t>Accélération de MQ avec IBM Aspera FASPIO</a:t>
            </a:r>
            <a:br>
              <a:rPr lang="fr-FR" dirty="0">
                <a:solidFill>
                  <a:schemeClr val="bg2"/>
                </a:solidFill>
              </a:rPr>
            </a:br>
            <a:br>
              <a:rPr lang="fr-FR" dirty="0">
                <a:solidFill>
                  <a:schemeClr val="bg2"/>
                </a:solidFill>
              </a:rPr>
            </a:br>
            <a:br>
              <a:rPr lang="fr-FR" dirty="0">
                <a:solidFill>
                  <a:schemeClr val="bg2"/>
                </a:solidFill>
              </a:rPr>
            </a:br>
            <a:br>
              <a:rPr lang="fr-FR" dirty="0">
                <a:solidFill>
                  <a:schemeClr val="bg2"/>
                </a:solidFill>
              </a:rPr>
            </a:br>
            <a:br>
              <a:rPr lang="fr-FR" dirty="0">
                <a:solidFill>
                  <a:schemeClr val="bg2"/>
                </a:solidFill>
              </a:rPr>
            </a:br>
            <a:br>
              <a:rPr lang="fr-FR" dirty="0">
                <a:solidFill>
                  <a:schemeClr val="bg2"/>
                </a:solidFill>
              </a:rPr>
            </a:br>
            <a:br>
              <a:rPr lang="fr-FR" dirty="0">
                <a:solidFill>
                  <a:schemeClr val="bg2"/>
                </a:solidFill>
              </a:rPr>
            </a:br>
            <a:br>
              <a:rPr lang="fr-FR" sz="1600" dirty="0">
                <a:solidFill>
                  <a:schemeClr val="bg2"/>
                </a:solidFill>
              </a:rPr>
            </a:br>
            <a:br>
              <a:rPr lang="fr-FR" sz="1600" dirty="0">
                <a:solidFill>
                  <a:schemeClr val="bg2"/>
                </a:solidFill>
              </a:rPr>
            </a:br>
            <a:endParaRPr lang="fr-FR" dirty="0">
              <a:solidFill>
                <a:schemeClr val="bg2"/>
              </a:solidFill>
            </a:endParaRPr>
          </a:p>
        </p:txBody>
      </p:sp>
      <p:sp>
        <p:nvSpPr>
          <p:cNvPr id="3" name="ZoneTexte 2">
            <a:extLst>
              <a:ext uri="{FF2B5EF4-FFF2-40B4-BE49-F238E27FC236}">
                <a16:creationId xmlns:a16="http://schemas.microsoft.com/office/drawing/2014/main" id="{E6D268FD-15F5-36C6-12DC-2B4FCE468637}"/>
              </a:ext>
            </a:extLst>
          </p:cNvPr>
          <p:cNvSpPr txBox="1"/>
          <p:nvPr/>
        </p:nvSpPr>
        <p:spPr>
          <a:xfrm>
            <a:off x="210312" y="2143706"/>
            <a:ext cx="4416594" cy="1938992"/>
          </a:xfrm>
          <a:prstGeom prst="rect">
            <a:avLst/>
          </a:prstGeom>
          <a:noFill/>
        </p:spPr>
        <p:txBody>
          <a:bodyPr wrap="none" rtlCol="0">
            <a:spAutoFit/>
          </a:bodyPr>
          <a:lstStyle/>
          <a:p>
            <a:r>
              <a:rPr lang="en-US" sz="2000" dirty="0">
                <a:solidFill>
                  <a:schemeClr val="bg1">
                    <a:lumMod val="10000"/>
                    <a:lumOff val="90000"/>
                  </a:schemeClr>
                </a:solidFill>
                <a:hlinkClick r:id="rId2">
                  <a:extLst>
                    <a:ext uri="{A12FA001-AC4F-418D-AE19-62706E023703}">
                      <ahyp:hlinkClr xmlns:ahyp="http://schemas.microsoft.com/office/drawing/2018/hyperlinkcolor" val="tx"/>
                    </a:ext>
                  </a:extLst>
                </a:hlinkClick>
              </a:rPr>
              <a:t>laurent.martin.aspera@fr.ibm.com</a:t>
            </a:r>
            <a:endParaRPr lang="en-US" sz="2000" dirty="0">
              <a:solidFill>
                <a:schemeClr val="bg1">
                  <a:lumMod val="10000"/>
                  <a:lumOff val="90000"/>
                </a:schemeClr>
              </a:solidFill>
            </a:endParaRPr>
          </a:p>
          <a:p>
            <a:r>
              <a:rPr lang="en-US" sz="2000" dirty="0">
                <a:solidFill>
                  <a:schemeClr val="bg1">
                    <a:lumMod val="10000"/>
                    <a:lumOff val="90000"/>
                  </a:schemeClr>
                </a:solidFill>
              </a:rPr>
              <a:t>Partner Technical Specialist</a:t>
            </a:r>
          </a:p>
          <a:p>
            <a:r>
              <a:rPr lang="en-US" sz="2000" dirty="0">
                <a:solidFill>
                  <a:schemeClr val="bg1">
                    <a:lumMod val="10000"/>
                    <a:lumOff val="90000"/>
                  </a:schemeClr>
                </a:solidFill>
              </a:rPr>
              <a:t>IBM App Modernization (Integration)</a:t>
            </a:r>
          </a:p>
          <a:p>
            <a:endParaRPr lang="en-US" sz="2000" dirty="0">
              <a:solidFill>
                <a:schemeClr val="bg1">
                  <a:lumMod val="10000"/>
                  <a:lumOff val="90000"/>
                </a:schemeClr>
              </a:solidFill>
            </a:endParaRPr>
          </a:p>
          <a:p>
            <a:r>
              <a:rPr lang="en-US" sz="2000" dirty="0">
                <a:solidFill>
                  <a:schemeClr val="bg1">
                    <a:lumMod val="10000"/>
                    <a:lumOff val="90000"/>
                  </a:schemeClr>
                </a:solidFill>
              </a:rPr>
              <a:t>MQ Guide Share</a:t>
            </a:r>
          </a:p>
          <a:p>
            <a:r>
              <a:rPr lang="en-US" sz="2000" dirty="0">
                <a:solidFill>
                  <a:schemeClr val="bg1">
                    <a:lumMod val="10000"/>
                    <a:lumOff val="90000"/>
                  </a:schemeClr>
                </a:solidFill>
              </a:rPr>
              <a:t>26 mars 2024</a:t>
            </a:r>
          </a:p>
        </p:txBody>
      </p:sp>
    </p:spTree>
    <p:extLst>
      <p:ext uri="{BB962C8B-B14F-4D97-AF65-F5344CB8AC3E}">
        <p14:creationId xmlns:p14="http://schemas.microsoft.com/office/powerpoint/2010/main" val="3375661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fr-FR" sz="600" b="0" i="0" u="none" strike="noStrike" kern="1200" cap="none" spc="0" normalizeH="0" baseline="0" smtClean="0">
                <a:ln>
                  <a:noFill/>
                </a:ln>
                <a:solidFill>
                  <a:srgbClr val="000000"/>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FR" sz="600" b="0" i="0" u="none" strike="noStrike" kern="1200" cap="none" spc="0" normalizeH="0" baseline="0">
              <a:ln>
                <a:noFill/>
              </a:ln>
              <a:solidFill>
                <a:srgbClr val="000000"/>
              </a:solidFill>
              <a:effectLst/>
              <a:uLnTx/>
              <a:uFillTx/>
              <a:latin typeface="IBM Plex Sans"/>
              <a:cs typeface="Arial" charset="0"/>
            </a:endParaRPr>
          </a:p>
        </p:txBody>
      </p:sp>
      <p:sp>
        <p:nvSpPr>
          <p:cNvPr id="20" name="Slide Number Placeholder 1"/>
          <p:cNvSpPr txBox="1">
            <a:spLocks/>
          </p:cNvSpPr>
          <p:nvPr/>
        </p:nvSpPr>
        <p:spPr>
          <a:xfrm>
            <a:off x="6858000" y="4826480"/>
            <a:ext cx="2057400" cy="137160"/>
          </a:xfrm>
          <a:prstGeom prst="rect">
            <a:avLst/>
          </a:prstGeom>
        </p:spPr>
        <p:txBody>
          <a:bodyPr vert="horz" lIns="0" tIns="0" rIns="0" bIns="0" rtlCol="0" anchor="ctr"/>
          <a:lstStyle>
            <a:defPPr>
              <a:defRPr lang="en-US"/>
            </a:defPPr>
            <a:lvl1pPr marL="0" algn="r"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fr-FR" sz="600" b="0" i="0" u="none" strike="noStrike" kern="1200" cap="none" spc="0" normalizeH="0" baseline="0" smtClean="0">
                <a:ln>
                  <a:noFill/>
                </a:ln>
                <a:solidFill>
                  <a:srgbClr val="000000"/>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FR" sz="600" b="0" i="0" u="none" strike="noStrike" kern="1200" cap="none" spc="0" normalizeH="0" baseline="0">
              <a:ln>
                <a:noFill/>
              </a:ln>
              <a:solidFill>
                <a:srgbClr val="000000"/>
              </a:solidFill>
              <a:effectLst/>
              <a:uLnTx/>
              <a:uFillTx/>
              <a:latin typeface="IBM Plex Sans"/>
              <a:cs typeface="Arial" charset="0"/>
            </a:endParaRPr>
          </a:p>
        </p:txBody>
      </p:sp>
      <p:sp>
        <p:nvSpPr>
          <p:cNvPr id="22" name="Slide Number Placeholder 1"/>
          <p:cNvSpPr txBox="1">
            <a:spLocks/>
          </p:cNvSpPr>
          <p:nvPr/>
        </p:nvSpPr>
        <p:spPr>
          <a:xfrm>
            <a:off x="6858000" y="4826480"/>
            <a:ext cx="2057400" cy="137160"/>
          </a:xfrm>
          <a:prstGeom prst="rect">
            <a:avLst/>
          </a:prstGeom>
        </p:spPr>
        <p:txBody>
          <a:bodyPr vert="horz" lIns="0" tIns="0" rIns="0" bIns="0" rtlCol="0" anchor="ctr"/>
          <a:lstStyle>
            <a:defPPr>
              <a:defRPr lang="en-US"/>
            </a:defPPr>
            <a:lvl1pPr marL="0" algn="r" defTabSz="685800" rtl="0" eaLnBrk="1" latinLnBrk="0" hangingPunct="1">
              <a:defRPr sz="600" kern="1200" baseline="0">
                <a:solidFill>
                  <a:schemeClr val="bg2"/>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fr-FR" sz="600" b="0" i="0" u="none" strike="noStrike" kern="1200" cap="none" spc="0" normalizeH="0" baseline="0" smtClean="0">
                <a:ln>
                  <a:noFill/>
                </a:ln>
                <a:solidFill>
                  <a:srgbClr val="000000"/>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FR" sz="600" b="0" i="0" u="none" strike="noStrike" kern="1200" cap="none" spc="0" normalizeH="0" baseline="0">
              <a:ln>
                <a:noFill/>
              </a:ln>
              <a:solidFill>
                <a:srgbClr val="000000"/>
              </a:solidFill>
              <a:effectLst/>
              <a:uLnTx/>
              <a:uFillTx/>
              <a:latin typeface="IBM Plex Sans"/>
              <a:cs typeface="Arial" charset="0"/>
            </a:endParaRPr>
          </a:p>
        </p:txBody>
      </p:sp>
      <p:sp>
        <p:nvSpPr>
          <p:cNvPr id="2" name="Rectangle 1"/>
          <p:cNvSpPr/>
          <p:nvPr/>
        </p:nvSpPr>
        <p:spPr>
          <a:xfrm>
            <a:off x="0" y="0"/>
            <a:ext cx="9144001" cy="5143500"/>
          </a:xfrm>
          <a:prstGeom prst="rect">
            <a:avLst/>
          </a:prstGeom>
          <a:solidFill>
            <a:schemeClr val="accent3">
              <a:lumMod val="75000"/>
            </a:schemeClr>
          </a:solidFill>
        </p:spPr>
        <p:txBody>
          <a:bodyPr wrap="square" lIns="0" tIns="0" rIns="0" bIns="0"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a:ln>
                <a:noFill/>
              </a:ln>
              <a:solidFill>
                <a:srgbClr val="FFFFFF"/>
              </a:solidFill>
              <a:effectLst/>
              <a:uLnTx/>
              <a:uFillTx/>
              <a:latin typeface="Arial"/>
              <a:ea typeface="+mn-ea"/>
              <a:cs typeface="Arial"/>
            </a:endParaRPr>
          </a:p>
        </p:txBody>
      </p:sp>
      <p:sp>
        <p:nvSpPr>
          <p:cNvPr id="68" name="Rectangle 67"/>
          <p:cNvSpPr/>
          <p:nvPr/>
        </p:nvSpPr>
        <p:spPr>
          <a:xfrm>
            <a:off x="391887" y="955488"/>
            <a:ext cx="4323236" cy="1815882"/>
          </a:xfrm>
          <a:prstGeom prst="rect">
            <a:avLst/>
          </a:prstGeom>
        </p:spPr>
        <p:txBody>
          <a:bodyPr wrap="square" anchor="t">
            <a:spAutoFit/>
          </a:bodyPr>
          <a:lstStyle/>
          <a:p>
            <a:pPr marL="0" lvl="1">
              <a:defRPr/>
            </a:pPr>
            <a:r>
              <a:rPr lang="fr-FR" sz="2800" dirty="0">
                <a:solidFill>
                  <a:srgbClr val="FFFFFF"/>
                </a:solidFill>
                <a:latin typeface="IBM Plex Sans" panose="020B0503050203000203" pitchFamily="34" charset="0"/>
              </a:rPr>
              <a:t>Améliorer le transport des données dans les flux de messages MQ sur les réseaux longue distance.</a:t>
            </a:r>
          </a:p>
        </p:txBody>
      </p:sp>
      <p:sp>
        <p:nvSpPr>
          <p:cNvPr id="42" name="Slide Number Placeholder 2">
            <a:extLst>
              <a:ext uri="{FF2B5EF4-FFF2-40B4-BE49-F238E27FC236}">
                <a16:creationId xmlns:a16="http://schemas.microsoft.com/office/drawing/2014/main" id="{D902A5A5-ADF6-44C0-A222-E3244E9ECF3F}"/>
              </a:ext>
            </a:extLst>
          </p:cNvPr>
          <p:cNvSpPr txBox="1">
            <a:spLocks/>
          </p:cNvSpPr>
          <p:nvPr/>
        </p:nvSpPr>
        <p:spPr>
          <a:xfrm>
            <a:off x="7010400" y="4978880"/>
            <a:ext cx="2057400" cy="137160"/>
          </a:xfrm>
          <a:prstGeom prst="rect">
            <a:avLst/>
          </a:prstGeom>
        </p:spPr>
        <p:txBody>
          <a:bodyPr vert="horz" lIns="0" tIns="0" rIns="0" bIns="0" rtlCol="0" anchor="ctr"/>
          <a:lstStyle>
            <a:defPPr>
              <a:defRPr lang="en-US"/>
            </a:defPPr>
            <a:lvl1pPr marL="0" algn="r" defTabSz="685800" rtl="0" eaLnBrk="1" latinLnBrk="0" hangingPunct="1">
              <a:defRPr sz="600" kern="1200" baseline="0">
                <a:solidFill>
                  <a:schemeClr val="tx1"/>
                </a:solidFill>
                <a:latin typeface="+mn-lt"/>
                <a:ea typeface="Arial" charset="0"/>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fr-FR" sz="600" b="0" i="0" u="none" strike="noStrike" kern="1200" cap="none" spc="0" normalizeH="0" baseline="0" smtClean="0">
                <a:ln>
                  <a:noFill/>
                </a:ln>
                <a:solidFill>
                  <a:srgbClr val="FFFFFF"/>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FR" sz="600" b="0" i="0" u="none" strike="noStrike" kern="1200" cap="none" spc="0" normalizeH="0" baseline="0">
              <a:ln>
                <a:noFill/>
              </a:ln>
              <a:solidFill>
                <a:srgbClr val="FFFFFF"/>
              </a:solidFill>
              <a:effectLst/>
              <a:uLnTx/>
              <a:uFillTx/>
              <a:latin typeface="IBM Plex Sans"/>
              <a:cs typeface="Arial" charset="0"/>
            </a:endParaRPr>
          </a:p>
        </p:txBody>
      </p:sp>
      <p:sp>
        <p:nvSpPr>
          <p:cNvPr id="44" name="Title 1">
            <a:extLst>
              <a:ext uri="{FF2B5EF4-FFF2-40B4-BE49-F238E27FC236}">
                <a16:creationId xmlns:a16="http://schemas.microsoft.com/office/drawing/2014/main" id="{56C40C59-38E8-4B79-89F0-377055B45DA6}"/>
              </a:ext>
            </a:extLst>
          </p:cNvPr>
          <p:cNvSpPr>
            <a:spLocks noGrp="1"/>
          </p:cNvSpPr>
          <p:nvPr>
            <p:ph type="title"/>
          </p:nvPr>
        </p:nvSpPr>
        <p:spPr>
          <a:xfrm>
            <a:off x="391887" y="209688"/>
            <a:ext cx="7837714" cy="640080"/>
          </a:xfrm>
        </p:spPr>
        <p:txBody>
          <a:bodyPr/>
          <a:lstStyle/>
          <a:p>
            <a:r>
              <a:rPr lang="fr-FR" sz="2800">
                <a:solidFill>
                  <a:schemeClr val="bg2"/>
                </a:solidFill>
                <a:latin typeface="IBM Plex Sans"/>
                <a:cs typeface="Arial"/>
              </a:rPr>
              <a:t>Accélération de MQ à l'aide d'IBM Aspera</a:t>
            </a:r>
          </a:p>
        </p:txBody>
      </p:sp>
      <p:pic>
        <p:nvPicPr>
          <p:cNvPr id="4" name="Picture 3"/>
          <p:cNvPicPr>
            <a:picLocks noChangeAspect="1"/>
          </p:cNvPicPr>
          <p:nvPr/>
        </p:nvPicPr>
        <p:blipFill>
          <a:blip r:embed="rId3"/>
          <a:stretch>
            <a:fillRect/>
          </a:stretch>
        </p:blipFill>
        <p:spPr>
          <a:xfrm>
            <a:off x="5017907" y="955488"/>
            <a:ext cx="4126093" cy="3179190"/>
          </a:xfrm>
          <a:prstGeom prst="rect">
            <a:avLst/>
          </a:prstGeom>
        </p:spPr>
      </p:pic>
    </p:spTree>
    <p:extLst>
      <p:ext uri="{BB962C8B-B14F-4D97-AF65-F5344CB8AC3E}">
        <p14:creationId xmlns:p14="http://schemas.microsoft.com/office/powerpoint/2010/main" val="21695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pic>
        <p:nvPicPr>
          <p:cNvPr id="3" name="Picture 2" descr="A picture containing stage&#10;&#10;Description automatically generated">
            <a:extLst>
              <a:ext uri="{FF2B5EF4-FFF2-40B4-BE49-F238E27FC236}">
                <a16:creationId xmlns:a16="http://schemas.microsoft.com/office/drawing/2014/main" id="{4FF8AA81-C4EC-4772-BD20-099BCA1582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7446"/>
            <a:ext cx="3866827" cy="5126006"/>
          </a:xfrm>
          <a:prstGeom prst="rect">
            <a:avLst/>
          </a:prstGeom>
        </p:spPr>
      </p:pic>
      <p:sp>
        <p:nvSpPr>
          <p:cNvPr id="2" name="Rectangle 1">
            <a:extLst>
              <a:ext uri="{FF2B5EF4-FFF2-40B4-BE49-F238E27FC236}">
                <a16:creationId xmlns:a16="http://schemas.microsoft.com/office/drawing/2014/main" id="{4A457477-4B77-A9C6-736F-3F49AF4D8D20}"/>
              </a:ext>
            </a:extLst>
          </p:cNvPr>
          <p:cNvSpPr/>
          <p:nvPr/>
        </p:nvSpPr>
        <p:spPr>
          <a:xfrm>
            <a:off x="3866827" y="1"/>
            <a:ext cx="893852" cy="5143500"/>
          </a:xfrm>
          <a:prstGeom prst="rect">
            <a:avLst/>
          </a:prstGeom>
          <a:solidFill>
            <a:schemeClr val="tx1"/>
          </a:solidFill>
          <a:ln>
            <a:solidFill>
              <a:srgbClr val="054ADA"/>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fr-FR" sz="1200" dirty="0" err="1">
              <a:solidFill>
                <a:srgbClr val="FFFFFF"/>
              </a:solidFill>
              <a:latin typeface="Arial"/>
              <a:cs typeface="Arial"/>
            </a:endParaRPr>
          </a:p>
        </p:txBody>
      </p:sp>
      <p:sp>
        <p:nvSpPr>
          <p:cNvPr id="4" name="Text Placeholder 3"/>
          <p:cNvSpPr>
            <a:spLocks noGrp="1"/>
          </p:cNvSpPr>
          <p:nvPr>
            <p:ph type="body" sz="quarter" idx="12"/>
          </p:nvPr>
        </p:nvSpPr>
        <p:spPr>
          <a:xfrm>
            <a:off x="3997465" y="180615"/>
            <a:ext cx="5030298" cy="4634011"/>
          </a:xfrm>
        </p:spPr>
        <p:txBody>
          <a:bodyPr/>
          <a:lstStyle/>
          <a:p>
            <a:pPr marL="12700" marR="5080">
              <a:lnSpc>
                <a:spcPct val="108300"/>
              </a:lnSpc>
              <a:spcAft>
                <a:spcPts val="0"/>
              </a:spcAft>
            </a:pPr>
            <a:r>
              <a:rPr lang="fr-FR" sz="1600" dirty="0"/>
              <a:t>MQ est la principale solution d'entreprise pour transmettre des informations de manière fiable et sécurisée entre les applications.</a:t>
            </a:r>
          </a:p>
          <a:p>
            <a:pPr marL="12700" marR="5080">
              <a:lnSpc>
                <a:spcPct val="108300"/>
              </a:lnSpc>
              <a:spcAft>
                <a:spcPts val="0"/>
              </a:spcAft>
            </a:pPr>
            <a:r>
              <a:rPr lang="fr-FR" sz="1600" dirty="0"/>
              <a:t>Dans les environnements MQ déployés à l’échelle mondiale, des difficultés peuvent survenir lors de la livraison en temps réel en raison de la distance et des conditions du réseau.</a:t>
            </a:r>
          </a:p>
          <a:p>
            <a:pPr marL="12700" marR="5080">
              <a:lnSpc>
                <a:spcPct val="108300"/>
              </a:lnSpc>
              <a:spcAft>
                <a:spcPts val="0"/>
              </a:spcAft>
            </a:pPr>
            <a:r>
              <a:rPr lang="fr-FR" sz="1600" dirty="0"/>
              <a:t>En intégrant le logiciel IBM Aspera, MQ peut transférer des données, des messages et des fichiers à distance encore plus rapidement pour de nombreux processus en temps réel, par exemple les transactions financières.</a:t>
            </a:r>
          </a:p>
          <a:p>
            <a:pPr marL="12700" marR="5080">
              <a:lnSpc>
                <a:spcPct val="108300"/>
              </a:lnSpc>
              <a:spcAft>
                <a:spcPts val="0"/>
              </a:spcAft>
            </a:pPr>
            <a:r>
              <a:rPr lang="fr-FR" sz="1600" dirty="0"/>
              <a:t>En utilisant pleinement la bande passante réseau disponible avec l’infrastructure existante, les entreprises peuvent augmenter leur efficacité opérationnelle et leurs résultats avec un minimum de dépenses supplémentaires.</a:t>
            </a:r>
          </a:p>
        </p:txBody>
      </p:sp>
    </p:spTree>
    <p:extLst>
      <p:ext uri="{BB962C8B-B14F-4D97-AF65-F5344CB8AC3E}">
        <p14:creationId xmlns:p14="http://schemas.microsoft.com/office/powerpoint/2010/main" val="4152972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708634" y="280182"/>
            <a:ext cx="4435365" cy="4769248"/>
          </a:xfrm>
        </p:spPr>
        <p:txBody>
          <a:bodyPr/>
          <a:lstStyle/>
          <a:p>
            <a:pPr marL="12700" marR="5080">
              <a:lnSpc>
                <a:spcPct val="108300"/>
              </a:lnSpc>
              <a:spcBef>
                <a:spcPts val="1200"/>
              </a:spcBef>
            </a:pPr>
            <a:r>
              <a:rPr lang="fr-FR" sz="2400" dirty="0">
                <a:latin typeface="IBM Plex Sans" panose="020B0503050203000203" pitchFamily="34" charset="0"/>
              </a:rPr>
              <a:t>MQ Advanced intégré avec le  logiciel IBM Aspera</a:t>
            </a:r>
          </a:p>
          <a:p>
            <a:pPr marL="298450" marR="5080" indent="-285750">
              <a:lnSpc>
                <a:spcPct val="108300"/>
              </a:lnSpc>
              <a:spcBef>
                <a:spcPts val="1200"/>
              </a:spcBef>
              <a:buFont typeface="Arial" panose="020B0604020202020204" pitchFamily="34" charset="0"/>
              <a:buChar char="•"/>
            </a:pPr>
            <a:r>
              <a:rPr lang="fr-FR" sz="1600" dirty="0"/>
              <a:t>Gère les charges de streaming de données avec de gros volumes de données sur les WAN mondiaux</a:t>
            </a:r>
          </a:p>
          <a:p>
            <a:pPr marL="298450" marR="5080" indent="-285750">
              <a:lnSpc>
                <a:spcPct val="108300"/>
              </a:lnSpc>
              <a:spcBef>
                <a:spcPts val="1200"/>
              </a:spcBef>
              <a:buFont typeface="Arial" panose="020B0604020202020204" pitchFamily="34" charset="0"/>
              <a:buChar char="•"/>
            </a:pPr>
            <a:r>
              <a:rPr lang="fr-FR" sz="1600" dirty="0"/>
              <a:t>Surclasse les flux de données basés sur TCP sur les WAN mondiaux, n'est pas affecté par la latence et résiste à la congestion.</a:t>
            </a:r>
          </a:p>
          <a:p>
            <a:pPr marL="298450" marR="5080" indent="-285750">
              <a:lnSpc>
                <a:spcPct val="108300"/>
              </a:lnSpc>
              <a:spcBef>
                <a:spcPts val="1200"/>
              </a:spcBef>
              <a:buFont typeface="Arial" panose="020B0604020202020204" pitchFamily="34" charset="0"/>
              <a:buChar char="•"/>
            </a:pPr>
            <a:r>
              <a:rPr lang="fr-FR" sz="1600" dirty="0"/>
              <a:t>Utilise le protocole Aspera FASP® pour garantir la livraison la plus rapide des messages MQ sur les WAN mondiaux afin de prendre en charge les capacités de messagerie critiques de niveau entreprise.</a:t>
            </a:r>
          </a:p>
        </p:txBody>
      </p:sp>
      <p:pic>
        <p:nvPicPr>
          <p:cNvPr id="2" name="Picture 1">
            <a:extLst>
              <a:ext uri="{FF2B5EF4-FFF2-40B4-BE49-F238E27FC236}">
                <a16:creationId xmlns:a16="http://schemas.microsoft.com/office/drawing/2014/main" id="{55FF3B4D-8A53-114B-BF4E-0744F9476A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572000" cy="5143500"/>
          </a:xfrm>
          <a:prstGeom prst="rect">
            <a:avLst/>
          </a:prstGeom>
        </p:spPr>
      </p:pic>
    </p:spTree>
    <p:extLst>
      <p:ext uri="{BB962C8B-B14F-4D97-AF65-F5344CB8AC3E}">
        <p14:creationId xmlns:p14="http://schemas.microsoft.com/office/powerpoint/2010/main" val="2497039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D0BE6F14-FF48-0F4F-A8AA-2E3F25371E4A}" type="slidenum">
              <a:rPr kumimoji="0" lang="fr-FR" sz="600" b="0" i="0" u="none" strike="noStrike" kern="1200" cap="none" spc="0" normalizeH="0" baseline="0" smtClean="0">
                <a:ln>
                  <a:noFill/>
                </a:ln>
                <a:solidFill>
                  <a:srgbClr val="FFFFFF"/>
                </a:solidFill>
                <a:effectLst/>
                <a:uLnTx/>
                <a:uFillTx/>
                <a:latin typeface="IBM Plex Sans"/>
                <a:cs typeface="Arial" charset="0"/>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fr-FR" sz="600" b="0" i="0" u="none" strike="noStrike" kern="1200" cap="none" spc="0" normalizeH="0" baseline="0">
              <a:ln>
                <a:noFill/>
              </a:ln>
              <a:solidFill>
                <a:srgbClr val="FFFFFF"/>
              </a:solidFill>
              <a:effectLst/>
              <a:uLnTx/>
              <a:uFillTx/>
              <a:latin typeface="IBM Plex Sans"/>
              <a:cs typeface="Arial" charset="0"/>
            </a:endParaRPr>
          </a:p>
        </p:txBody>
      </p:sp>
      <p:sp>
        <p:nvSpPr>
          <p:cNvPr id="5" name="Text Placeholder 4"/>
          <p:cNvSpPr>
            <a:spLocks noGrp="1"/>
          </p:cNvSpPr>
          <p:nvPr>
            <p:ph type="body" sz="half" idx="1"/>
          </p:nvPr>
        </p:nvSpPr>
        <p:spPr>
          <a:xfrm>
            <a:off x="228600" y="175050"/>
            <a:ext cx="4114800" cy="3584448"/>
          </a:xfrm>
        </p:spPr>
        <p:txBody>
          <a:bodyPr/>
          <a:lstStyle/>
          <a:p>
            <a:r>
              <a:rPr lang="fr-FR" sz="2800"/>
              <a:t>Capacité clé: </a:t>
            </a:r>
            <a:r>
              <a:rPr lang="fr-FR" sz="2800">
                <a:solidFill>
                  <a:srgbClr val="0070C0"/>
                </a:solidFill>
              </a:rPr>
              <a:t>Transfer</a:t>
            </a:r>
            <a:endParaRPr lang="fr-FR" sz="2400">
              <a:solidFill>
                <a:srgbClr val="0070C0"/>
              </a:solidFill>
            </a:endParaRPr>
          </a:p>
        </p:txBody>
      </p:sp>
      <p:sp>
        <p:nvSpPr>
          <p:cNvPr id="6" name="Text Placeholder 5"/>
          <p:cNvSpPr>
            <a:spLocks noGrp="1"/>
          </p:cNvSpPr>
          <p:nvPr>
            <p:ph type="body" sz="quarter" idx="4294967295"/>
          </p:nvPr>
        </p:nvSpPr>
        <p:spPr>
          <a:xfrm>
            <a:off x="254600" y="1073150"/>
            <a:ext cx="4023045" cy="3910013"/>
          </a:xfrm>
        </p:spPr>
        <p:txBody>
          <a:bodyPr/>
          <a:lstStyle/>
          <a:p>
            <a:pPr marL="285750" lvl="1" indent="-285750">
              <a:spcBef>
                <a:spcPts val="1200"/>
              </a:spcBef>
              <a:spcAft>
                <a:spcPts val="450"/>
              </a:spcAft>
              <a:buFont typeface="Arial" panose="020B0604020202020204" pitchFamily="34" charset="0"/>
              <a:buChar char="•"/>
            </a:pPr>
            <a:r>
              <a:rPr lang="fr-FR" sz="1800">
                <a:solidFill>
                  <a:srgbClr val="000000"/>
                </a:solidFill>
              </a:rPr>
              <a:t>Performances sur n’importe quelle distance, n’importe quelle taille ou volume</a:t>
            </a:r>
          </a:p>
          <a:p>
            <a:pPr marL="285750" lvl="1" indent="-285750">
              <a:spcBef>
                <a:spcPts val="1200"/>
              </a:spcBef>
              <a:spcAft>
                <a:spcPts val="450"/>
              </a:spcAft>
              <a:buFont typeface="Arial" panose="020B0604020202020204" pitchFamily="34" charset="0"/>
              <a:buChar char="•"/>
            </a:pPr>
            <a:r>
              <a:rPr lang="fr-FR" sz="1800">
                <a:solidFill>
                  <a:srgbClr val="000000"/>
                </a:solidFill>
              </a:rPr>
              <a:t>Contrôle adaptatif du taux de transfert</a:t>
            </a:r>
          </a:p>
          <a:p>
            <a:pPr marL="285750" lvl="1" indent="-285750">
              <a:spcBef>
                <a:spcPts val="1200"/>
              </a:spcBef>
              <a:spcAft>
                <a:spcPts val="450"/>
              </a:spcAft>
              <a:buFont typeface="Arial" panose="020B0604020202020204" pitchFamily="34" charset="0"/>
              <a:buChar char="•"/>
            </a:pPr>
            <a:r>
              <a:rPr lang="fr-FR" sz="1800">
                <a:solidFill>
                  <a:srgbClr val="000000"/>
                </a:solidFill>
              </a:rPr>
              <a:t>Sécurité de classe “entreprise”</a:t>
            </a:r>
          </a:p>
          <a:p>
            <a:pPr marL="285750" lvl="1" indent="-285750">
              <a:spcBef>
                <a:spcPts val="1200"/>
              </a:spcBef>
              <a:spcAft>
                <a:spcPts val="450"/>
              </a:spcAft>
              <a:buFont typeface="Arial" panose="020B0604020202020204" pitchFamily="34" charset="0"/>
              <a:buChar char="•"/>
            </a:pPr>
            <a:r>
              <a:rPr lang="fr-FR" sz="1800">
                <a:solidFill>
                  <a:srgbClr val="000000"/>
                </a:solidFill>
              </a:rPr>
              <a:t>Performances prévisibles et fiables</a:t>
            </a:r>
          </a:p>
          <a:p>
            <a:pPr marL="285750" lvl="1" indent="-285750">
              <a:spcBef>
                <a:spcPts val="1200"/>
              </a:spcBef>
              <a:spcAft>
                <a:spcPts val="450"/>
              </a:spcAft>
              <a:buFont typeface="Arial" panose="020B0604020202020204" pitchFamily="34" charset="0"/>
              <a:buChar char="•"/>
            </a:pPr>
            <a:r>
              <a:rPr lang="fr-FR" sz="1800">
                <a:solidFill>
                  <a:srgbClr val="000000"/>
                </a:solidFill>
              </a:rPr>
              <a:t>Déployable sur n'importe quelle infrastructure : sur site, cloud dédié, SaaS</a:t>
            </a:r>
          </a:p>
        </p:txBody>
      </p:sp>
      <p:sp>
        <p:nvSpPr>
          <p:cNvPr id="14" name="Content Placeholder 7">
            <a:extLst>
              <a:ext uri="{FF2B5EF4-FFF2-40B4-BE49-F238E27FC236}">
                <a16:creationId xmlns:a16="http://schemas.microsoft.com/office/drawing/2014/main" id="{C10B555E-48A9-E042-B71A-E61E10652B87}"/>
              </a:ext>
            </a:extLst>
          </p:cNvPr>
          <p:cNvSpPr>
            <a:spLocks noGrp="1"/>
          </p:cNvSpPr>
          <p:nvPr>
            <p:ph sz="quarter" idx="4294967295"/>
          </p:nvPr>
        </p:nvSpPr>
        <p:spPr>
          <a:xfrm>
            <a:off x="4549775" y="0"/>
            <a:ext cx="4594225" cy="2709863"/>
          </a:xfrm>
          <a:solidFill>
            <a:schemeClr val="accent2">
              <a:lumMod val="60000"/>
              <a:lumOff val="40000"/>
            </a:schemeClr>
          </a:solidFill>
          <a:ln>
            <a:solidFill>
              <a:srgbClr val="4F81BD"/>
            </a:solidFill>
          </a:ln>
        </p:spPr>
        <p:txBody>
          <a:bodyPr lIns="274320" tIns="192024" rIns="274320" bIns="228600"/>
          <a:lstStyle/>
          <a:p>
            <a:pPr algn="ctr">
              <a:spcBef>
                <a:spcPts val="1200"/>
              </a:spcBef>
              <a:spcAft>
                <a:spcPts val="1200"/>
              </a:spcAft>
            </a:pPr>
            <a:r>
              <a:rPr lang="fr-FR" sz="1600" dirty="0">
                <a:solidFill>
                  <a:schemeClr val="bg2"/>
                </a:solidFill>
              </a:rPr>
              <a:t>Plateforme de transfert de données </a:t>
            </a:r>
            <a:r>
              <a:rPr lang="fr-FR" sz="1600" dirty="0" err="1">
                <a:solidFill>
                  <a:schemeClr val="bg2"/>
                </a:solidFill>
              </a:rPr>
              <a:t>multi-cloud</a:t>
            </a:r>
            <a:r>
              <a:rPr lang="fr-FR" sz="1600" dirty="0">
                <a:solidFill>
                  <a:schemeClr val="bg2"/>
                </a:solidFill>
              </a:rPr>
              <a:t> et hybride complète et sécurisée avec les meilleures performances du secteur</a:t>
            </a:r>
          </a:p>
        </p:txBody>
      </p:sp>
      <p:pic>
        <p:nvPicPr>
          <p:cNvPr id="19" name="Picture 18">
            <a:extLst>
              <a:ext uri="{FF2B5EF4-FFF2-40B4-BE49-F238E27FC236}">
                <a16:creationId xmlns:a16="http://schemas.microsoft.com/office/drawing/2014/main" id="{230E3B3B-7115-2440-A455-8CA7BCF985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7833" y="2709332"/>
            <a:ext cx="4637755" cy="2459736"/>
          </a:xfrm>
          <a:prstGeom prst="rect">
            <a:avLst/>
          </a:prstGeom>
        </p:spPr>
      </p:pic>
      <p:pic>
        <p:nvPicPr>
          <p:cNvPr id="20" name="Picture 19" descr="Map-with-transfer_2000.png">
            <a:extLst>
              <a:ext uri="{FF2B5EF4-FFF2-40B4-BE49-F238E27FC236}">
                <a16:creationId xmlns:a16="http://schemas.microsoft.com/office/drawing/2014/main" id="{7A8CE5AA-CF1F-554C-8AAD-31E2A654CBD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51976" y="1017328"/>
            <a:ext cx="2789469" cy="1593283"/>
          </a:xfrm>
          <a:prstGeom prst="rect">
            <a:avLst/>
          </a:prstGeom>
          <a:solidFill>
            <a:schemeClr val="accent2">
              <a:lumMod val="60000"/>
              <a:lumOff val="40000"/>
            </a:schemeClr>
          </a:solidFill>
        </p:spPr>
      </p:pic>
    </p:spTree>
    <p:extLst>
      <p:ext uri="{BB962C8B-B14F-4D97-AF65-F5344CB8AC3E}">
        <p14:creationId xmlns:p14="http://schemas.microsoft.com/office/powerpoint/2010/main" val="31839079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6CF6248-47B4-4E2A-BED9-8E4E7172244D}"/>
              </a:ext>
            </a:extLst>
          </p:cNvPr>
          <p:cNvSpPr txBox="1">
            <a:spLocks/>
          </p:cNvSpPr>
          <p:nvPr/>
        </p:nvSpPr>
        <p:spPr>
          <a:xfrm>
            <a:off x="4572000" y="801711"/>
            <a:ext cx="4792717" cy="3566160"/>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7800" indent="-168275">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La distance dégrade les conditions sur tous les réseaux</a:t>
            </a:r>
          </a:p>
          <a:p>
            <a:pPr marL="177800" indent="-168275">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Les performances TCP se dégradent considérablement avec la distance</a:t>
            </a:r>
          </a:p>
        </p:txBody>
      </p:sp>
      <p:sp>
        <p:nvSpPr>
          <p:cNvPr id="7" name="TextBox 6">
            <a:extLst>
              <a:ext uri="{FF2B5EF4-FFF2-40B4-BE49-F238E27FC236}">
                <a16:creationId xmlns:a16="http://schemas.microsoft.com/office/drawing/2014/main" id="{FB324504-FE7E-4D96-8945-1429FAFEF4C0}"/>
              </a:ext>
            </a:extLst>
          </p:cNvPr>
          <p:cNvSpPr txBox="1"/>
          <p:nvPr/>
        </p:nvSpPr>
        <p:spPr>
          <a:xfrm>
            <a:off x="7886601" y="3606209"/>
            <a:ext cx="184731" cy="341632"/>
          </a:xfrm>
          <a:prstGeom prst="rect">
            <a:avLst/>
          </a:prstGeom>
          <a:noFill/>
        </p:spPr>
        <p:txBody>
          <a:bodyPr wrap="none" rtlCol="0">
            <a:spAutoFit/>
          </a:bodyPr>
          <a:lstStyle/>
          <a:p>
            <a:pPr marL="0" marR="0" lvl="0" indent="0" algn="l" defTabSz="411480" rtl="0" eaLnBrk="1" fontAlgn="auto" latinLnBrk="0" hangingPunct="1">
              <a:lnSpc>
                <a:spcPct val="100000"/>
              </a:lnSpc>
              <a:spcBef>
                <a:spcPts val="0"/>
              </a:spcBef>
              <a:spcAft>
                <a:spcPts val="0"/>
              </a:spcAft>
              <a:buClrTx/>
              <a:buSzTx/>
              <a:buFontTx/>
              <a:buNone/>
              <a:tabLst/>
              <a:defRPr/>
            </a:pPr>
            <a:endParaRPr kumimoji="0" lang="fr-FR" sz="1620" u="none" strike="noStrike" kern="1200" cap="none" spc="0" normalizeH="0" baseline="0">
              <a:ln>
                <a:noFill/>
              </a:ln>
              <a:solidFill>
                <a:srgbClr val="3B3D3D"/>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Text Placeholder 11">
            <a:extLst>
              <a:ext uri="{FF2B5EF4-FFF2-40B4-BE49-F238E27FC236}">
                <a16:creationId xmlns:a16="http://schemas.microsoft.com/office/drawing/2014/main" id="{C364F929-864F-4A4C-B322-B44755EB4AF4}"/>
              </a:ext>
            </a:extLst>
          </p:cNvPr>
          <p:cNvSpPr>
            <a:spLocks noGrp="1"/>
          </p:cNvSpPr>
          <p:nvPr>
            <p:ph type="body" sz="quarter" idx="4294967295"/>
          </p:nvPr>
        </p:nvSpPr>
        <p:spPr>
          <a:xfrm>
            <a:off x="213360" y="157839"/>
            <a:ext cx="4194103" cy="762496"/>
          </a:xfrm>
          <a:prstGeom prst="rect">
            <a:avLst/>
          </a:prstGeom>
        </p:spPr>
        <p:txBody>
          <a:bodyPr/>
          <a:lstStyle/>
          <a:p>
            <a:r>
              <a:rPr lang="fr-FR" sz="2400"/>
              <a:t>Défis liés à TCP et aux technologies alternatives</a:t>
            </a:r>
            <a:endParaRPr lang="fr-FR" sz="2400">
              <a:solidFill>
                <a:schemeClr val="tx1"/>
              </a:solidFill>
            </a:endParaRPr>
          </a:p>
        </p:txBody>
      </p:sp>
      <p:sp>
        <p:nvSpPr>
          <p:cNvPr id="3" name="Slide Number Placeholder 2">
            <a:extLst>
              <a:ext uri="{FF2B5EF4-FFF2-40B4-BE49-F238E27FC236}">
                <a16:creationId xmlns:a16="http://schemas.microsoft.com/office/drawing/2014/main" id="{ECC9BB0A-6020-46DB-B787-C1A96248EF2E}"/>
              </a:ext>
            </a:extLst>
          </p:cNvPr>
          <p:cNvSpPr>
            <a:spLocks noGrp="1"/>
          </p:cNvSpPr>
          <p:nvPr>
            <p:ph type="sldNum" sz="quarter" idx="4294967295"/>
          </p:nvPr>
        </p:nvSpPr>
        <p:spPr>
          <a:xfrm>
            <a:off x="7086600" y="4787900"/>
            <a:ext cx="1828732" cy="166687"/>
          </a:xfrm>
          <a:prstGeom prst="rect">
            <a:avLst/>
          </a:prstGeom>
        </p:spPr>
        <p:txBody>
          <a:bodyPr/>
          <a:lstStyle/>
          <a:p>
            <a:fld id="{D0BE6F14-FF48-0F4F-A8AA-2E3F25371E4A}" type="slidenum">
              <a:rPr lang="fr-FR" smtClean="0"/>
              <a:pPr/>
              <a:t>8</a:t>
            </a:fld>
            <a:endParaRPr lang="fr-FR"/>
          </a:p>
        </p:txBody>
      </p:sp>
      <p:pic>
        <p:nvPicPr>
          <p:cNvPr id="11" name="Picture 10">
            <a:extLst>
              <a:ext uri="{FF2B5EF4-FFF2-40B4-BE49-F238E27FC236}">
                <a16:creationId xmlns:a16="http://schemas.microsoft.com/office/drawing/2014/main" id="{59C13466-4F12-B244-AFCA-3FA12E4C650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95320"/>
            <a:ext cx="4350204" cy="3491176"/>
          </a:xfrm>
          <a:prstGeom prst="rect">
            <a:avLst/>
          </a:prstGeom>
        </p:spPr>
      </p:pic>
      <p:sp>
        <p:nvSpPr>
          <p:cNvPr id="14" name="Rectangle 13">
            <a:extLst>
              <a:ext uri="{FF2B5EF4-FFF2-40B4-BE49-F238E27FC236}">
                <a16:creationId xmlns:a16="http://schemas.microsoft.com/office/drawing/2014/main" id="{6B3C3ECC-3F3B-E847-B908-E9ED8182941A}"/>
              </a:ext>
            </a:extLst>
          </p:cNvPr>
          <p:cNvSpPr/>
          <p:nvPr/>
        </p:nvSpPr>
        <p:spPr>
          <a:xfrm>
            <a:off x="439613" y="4714277"/>
            <a:ext cx="3692772" cy="313932"/>
          </a:xfrm>
          <a:prstGeom prst="rect">
            <a:avLst/>
          </a:prstGeom>
          <a:noFill/>
          <a:ln>
            <a:solidFill>
              <a:srgbClr val="167AB6"/>
            </a:solidFill>
          </a:ln>
        </p:spPr>
        <p:txBody>
          <a:bodyPr wrap="square">
            <a:spAutoFit/>
          </a:bodyPr>
          <a:lstStyle/>
          <a:p>
            <a:pPr defTabSz="411480"/>
            <a:r>
              <a:rPr lang="fr-FR" sz="720">
                <a:solidFill>
                  <a:srgbClr val="3B3D3D"/>
                </a:solidFill>
                <a:latin typeface="Helvetica Neue" charset="0"/>
                <a:ea typeface="Helvetica Neue" charset="0"/>
                <a:cs typeface="Helvetica Neue" charset="0"/>
              </a:rPr>
              <a:t>Note: The relative bandwidth utilization for TCP transfers over a 1 Gbps network degrades significantly due to latency (distance) and packet loss (network congestion).  </a:t>
            </a:r>
          </a:p>
        </p:txBody>
      </p:sp>
    </p:spTree>
    <p:extLst>
      <p:ext uri="{BB962C8B-B14F-4D97-AF65-F5344CB8AC3E}">
        <p14:creationId xmlns:p14="http://schemas.microsoft.com/office/powerpoint/2010/main" val="7749946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evice&#10;&#10;Description automatically generated">
            <a:extLst>
              <a:ext uri="{FF2B5EF4-FFF2-40B4-BE49-F238E27FC236}">
                <a16:creationId xmlns:a16="http://schemas.microsoft.com/office/drawing/2014/main" id="{127B6B05-D2F6-3343-BC50-55FDEFBD167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70" y="971044"/>
            <a:ext cx="4540102" cy="3507359"/>
          </a:xfrm>
          <a:prstGeom prst="rect">
            <a:avLst/>
          </a:prstGeom>
        </p:spPr>
      </p:pic>
      <p:sp>
        <p:nvSpPr>
          <p:cNvPr id="4" name="Content Placeholder 2">
            <a:extLst>
              <a:ext uri="{FF2B5EF4-FFF2-40B4-BE49-F238E27FC236}">
                <a16:creationId xmlns:a16="http://schemas.microsoft.com/office/drawing/2014/main" id="{56CF6248-47B4-4E2A-BED9-8E4E7172244D}"/>
              </a:ext>
            </a:extLst>
          </p:cNvPr>
          <p:cNvSpPr txBox="1">
            <a:spLocks/>
          </p:cNvSpPr>
          <p:nvPr/>
        </p:nvSpPr>
        <p:spPr>
          <a:xfrm>
            <a:off x="4763318" y="920334"/>
            <a:ext cx="4380682" cy="4023899"/>
          </a:xfrm>
          <a:prstGeom prst="rect">
            <a:avLst/>
          </a:prstGeom>
        </p:spPr>
        <p:txBody>
          <a:bodyPr/>
          <a:lstStyle>
            <a:lvl1pPr marL="0" indent="0" algn="l" defTabSz="457200" rtl="0" eaLnBrk="1" latinLnBrk="0" hangingPunct="1">
              <a:lnSpc>
                <a:spcPct val="100000"/>
              </a:lnSpc>
              <a:spcBef>
                <a:spcPts val="1100"/>
              </a:spcBef>
              <a:buFont typeface="Arial"/>
              <a:buNone/>
              <a:defRPr sz="1400" kern="1200">
                <a:solidFill>
                  <a:schemeClr val="tx1"/>
                </a:solidFill>
                <a:latin typeface="+mn-lt"/>
                <a:ea typeface="Arial" charset="0"/>
                <a:cs typeface="Arial" charset="0"/>
              </a:defRPr>
            </a:lvl1pPr>
            <a:lvl2pPr marL="173038"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2pPr>
            <a:lvl3pPr marL="3968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3pPr>
            <a:lvl4pPr marL="625475" indent="-168275"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4pPr>
            <a:lvl5pPr marL="803275" indent="-173038" algn="l" defTabSz="457200" rtl="0" eaLnBrk="1" latinLnBrk="0" hangingPunct="1">
              <a:lnSpc>
                <a:spcPct val="100000"/>
              </a:lnSpc>
              <a:spcBef>
                <a:spcPts val="1100"/>
              </a:spcBef>
              <a:spcAft>
                <a:spcPts val="0"/>
              </a:spcAft>
              <a:buFont typeface="Arial"/>
              <a:buChar char="»"/>
              <a:defRPr sz="1400" kern="1200">
                <a:solidFill>
                  <a:schemeClr val="tx1"/>
                </a:solidFill>
                <a:latin typeface="+mn-lt"/>
                <a:ea typeface="Arial" charset="0"/>
                <a:cs typeface="Arial"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Vitesse de transfert maximale</a:t>
            </a:r>
          </a:p>
          <a:p>
            <a:pPr marL="342900" indent="-342900">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Évite la congestion</a:t>
            </a:r>
          </a:p>
          <a:p>
            <a:pPr marL="342900" indent="-342900">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Contrôle de bande passante</a:t>
            </a:r>
          </a:p>
          <a:p>
            <a:pPr marL="342900" indent="-342900">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Sécurité et fiabilité sans compromis</a:t>
            </a:r>
          </a:p>
          <a:p>
            <a:pPr marL="342900" indent="-342900">
              <a:buFont typeface="Arial" panose="020B0604020202020204" pitchFamily="34" charset="0"/>
              <a:buChar char="•"/>
            </a:pPr>
            <a:r>
              <a:rPr lang="fr-FR" sz="2400" dirty="0">
                <a:solidFill>
                  <a:srgbClr val="FFFFFF"/>
                </a:solidFill>
                <a:latin typeface="IBM Plex Sans" panose="020B0503050203000203" pitchFamily="34" charset="0"/>
                <a:ea typeface="Helvetica Neue" panose="02000503000000020004" pitchFamily="2" charset="0"/>
                <a:cs typeface="Helvetica Neue" panose="02000503000000020004" pitchFamily="2" charset="0"/>
              </a:rPr>
              <a:t>Gestion, surveillance et contrôle</a:t>
            </a:r>
          </a:p>
        </p:txBody>
      </p:sp>
      <p:sp>
        <p:nvSpPr>
          <p:cNvPr id="12" name="Text Placeholder 11">
            <a:extLst>
              <a:ext uri="{FF2B5EF4-FFF2-40B4-BE49-F238E27FC236}">
                <a16:creationId xmlns:a16="http://schemas.microsoft.com/office/drawing/2014/main" id="{C364F929-864F-4A4C-B322-B44755EB4AF4}"/>
              </a:ext>
            </a:extLst>
          </p:cNvPr>
          <p:cNvSpPr>
            <a:spLocks noGrp="1"/>
          </p:cNvSpPr>
          <p:nvPr>
            <p:ph type="body" sz="quarter" idx="4294967295"/>
          </p:nvPr>
        </p:nvSpPr>
        <p:spPr>
          <a:xfrm>
            <a:off x="209005" y="156754"/>
            <a:ext cx="4006379" cy="944681"/>
          </a:xfrm>
          <a:prstGeom prst="rect">
            <a:avLst/>
          </a:prstGeom>
        </p:spPr>
        <p:txBody>
          <a:bodyPr/>
          <a:lstStyle/>
          <a:p>
            <a:r>
              <a:rPr lang="fr-FR" sz="2400">
                <a:solidFill>
                  <a:schemeClr val="tx1"/>
                </a:solidFill>
                <a:ea typeface="Helvetica Neue" panose="02000503000000020004" pitchFamily="2" charset="0"/>
                <a:cs typeface="Helvetica Neue" panose="02000503000000020004" pitchFamily="2" charset="0"/>
              </a:rPr>
              <a:t>Aspera FASP® – High Performance Data Transfer</a:t>
            </a:r>
            <a:endParaRPr lang="fr-FR" sz="2400">
              <a:solidFill>
                <a:schemeClr val="tx1"/>
              </a:solidFill>
            </a:endParaRPr>
          </a:p>
        </p:txBody>
      </p:sp>
      <p:sp>
        <p:nvSpPr>
          <p:cNvPr id="14" name="Rectangle 13">
            <a:extLst>
              <a:ext uri="{FF2B5EF4-FFF2-40B4-BE49-F238E27FC236}">
                <a16:creationId xmlns:a16="http://schemas.microsoft.com/office/drawing/2014/main" id="{6B3C3ECC-3F3B-E847-B908-E9ED8182941A}"/>
              </a:ext>
            </a:extLst>
          </p:cNvPr>
          <p:cNvSpPr/>
          <p:nvPr/>
        </p:nvSpPr>
        <p:spPr>
          <a:xfrm>
            <a:off x="439881" y="4714277"/>
            <a:ext cx="3809902" cy="313932"/>
          </a:xfrm>
          <a:prstGeom prst="rect">
            <a:avLst/>
          </a:prstGeom>
          <a:noFill/>
          <a:ln>
            <a:solidFill>
              <a:srgbClr val="167AB6"/>
            </a:solidFill>
          </a:ln>
        </p:spPr>
        <p:txBody>
          <a:bodyPr wrap="square">
            <a:spAutoFit/>
          </a:bodyPr>
          <a:lstStyle/>
          <a:p>
            <a:pPr defTabSz="411480"/>
            <a:r>
              <a:rPr lang="fr-FR" sz="720">
                <a:solidFill>
                  <a:srgbClr val="3B3D3D"/>
                </a:solidFill>
                <a:latin typeface="Helvetica Neue" charset="0"/>
                <a:ea typeface="Helvetica Neue" charset="0"/>
                <a:cs typeface="Helvetica Neue" charset="0"/>
              </a:rPr>
              <a:t>Note: The relative bandwidth utilization for FASP transfers over a 1 Gbps network are immune to latency (distance) with very little effect from packet loss (network congestion).  </a:t>
            </a:r>
          </a:p>
        </p:txBody>
      </p:sp>
    </p:spTree>
    <p:extLst>
      <p:ext uri="{BB962C8B-B14F-4D97-AF65-F5344CB8AC3E}">
        <p14:creationId xmlns:p14="http://schemas.microsoft.com/office/powerpoint/2010/main" val="2924666070"/>
      </p:ext>
    </p:extLst>
  </p:cSld>
  <p:clrMapOvr>
    <a:masterClrMapping/>
  </p:clrMapOvr>
  <p:transition spd="med"/>
</p:sld>
</file>

<file path=ppt/theme/theme1.xml><?xml version="1.0" encoding="utf-8"?>
<a:theme xmlns:a="http://schemas.openxmlformats.org/drawingml/2006/main" name="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20841BD-C405-6040-91A5-E03C6E8CD24D}" vid="{A1BD58F6-E81A-854C-BFCF-EAC58112517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Custom 2">
      <a:dk1>
        <a:srgbClr val="3B3D3D"/>
      </a:dk1>
      <a:lt1>
        <a:srgbClr val="FFFFFF"/>
      </a:lt1>
      <a:dk2>
        <a:srgbClr val="35556E"/>
      </a:dk2>
      <a:lt2>
        <a:srgbClr val="FFFFFF"/>
      </a:lt2>
      <a:accent1>
        <a:srgbClr val="35556E"/>
      </a:accent1>
      <a:accent2>
        <a:srgbClr val="437FB0"/>
      </a:accent2>
      <a:accent3>
        <a:srgbClr val="005C9F"/>
      </a:accent3>
      <a:accent4>
        <a:srgbClr val="2074A0"/>
      </a:accent4>
      <a:accent5>
        <a:srgbClr val="E85B24"/>
      </a:accent5>
      <a:accent6>
        <a:srgbClr val="3D3D3D"/>
      </a:accent6>
      <a:hlink>
        <a:srgbClr val="3B98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IBM Plex">
      <a:majorFont>
        <a:latin typeface="IBM Plex Sans SemiBold"/>
        <a:ea typeface=""/>
        <a:cs typeface=""/>
      </a:majorFont>
      <a:minorFont>
        <a:latin typeface="IBM Plex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Presentation_PE" id="{C79DEE97-B580-C74E-A9ED-BD3DC9A94DFA}" vid="{0784EEA6-2326-6446-9D19-2F440777835D}"/>
    </a:ext>
  </a:extLst>
</a:theme>
</file>

<file path=ppt/theme/theme14.xml><?xml version="1.0" encoding="utf-8"?>
<a:theme xmlns:a="http://schemas.openxmlformats.org/drawingml/2006/main" name="4_dk_blu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FA5E7C78-ED6F-424F-AF60-065FEC4AE799}"/>
    </a:ext>
  </a:extLst>
</a:theme>
</file>

<file path=ppt/theme/theme15.xml><?xml version="1.0" encoding="utf-8"?>
<a:theme xmlns:a="http://schemas.openxmlformats.org/drawingml/2006/main" name="5_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16.xml><?xml version="1.0" encoding="utf-8"?>
<a:theme xmlns:a="http://schemas.openxmlformats.org/drawingml/2006/main" name="InterConnect Theme">
  <a:themeElements>
    <a:clrScheme name="Custom 15">
      <a:dk1>
        <a:srgbClr val="6D7777"/>
      </a:dk1>
      <a:lt1>
        <a:srgbClr val="FFFFFF"/>
      </a:lt1>
      <a:dk2>
        <a:srgbClr val="5596E6"/>
      </a:dk2>
      <a:lt2>
        <a:srgbClr val="959F9F"/>
      </a:lt2>
      <a:accent1>
        <a:srgbClr val="C8D2D2"/>
      </a:accent1>
      <a:accent2>
        <a:srgbClr val="DFE9E9"/>
      </a:accent2>
      <a:accent3>
        <a:srgbClr val="1D3649"/>
      </a:accent3>
      <a:accent4>
        <a:srgbClr val="325C80"/>
      </a:accent4>
      <a:accent5>
        <a:srgbClr val="5596E6"/>
      </a:accent5>
      <a:accent6>
        <a:srgbClr val="7CC7FF"/>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_gry_background_2017">
  <a:themeElements>
    <a:clrScheme name="IBM Master Presentation 20170523 1">
      <a:dk1>
        <a:srgbClr val="000000"/>
      </a:dk1>
      <a:lt1>
        <a:srgbClr val="000E5E"/>
      </a:lt1>
      <a:dk2>
        <a:srgbClr val="EAEAEA"/>
      </a:dk2>
      <a:lt2>
        <a:srgbClr val="FFFFFF"/>
      </a:lt2>
      <a:accent1>
        <a:srgbClr val="69A6FF"/>
      </a:accent1>
      <a:accent2>
        <a:srgbClr val="0064FF"/>
      </a:accent2>
      <a:accent3>
        <a:srgbClr val="003BC9"/>
      </a:accent3>
      <a:accent4>
        <a:srgbClr val="1FB3CF"/>
      </a:accent4>
      <a:accent5>
        <a:srgbClr val="6E177D"/>
      </a:accent5>
      <a:accent6>
        <a:srgbClr val="DB2663"/>
      </a:accent6>
      <a:hlink>
        <a:srgbClr val="0064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AEAEA"/>
        </a:solidFill>
        <a:ln>
          <a:noFill/>
        </a:ln>
      </a:spPr>
      <a:bodyPr wrap="square" lIns="0" tIns="0" rIns="0" bIns="0" rtlCol="0" anchor="ctr">
        <a:noAutofit/>
      </a:bodyPr>
      <a:lstStyle>
        <a:defPPr algn="ct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318F3B17-FA30-F547-974D-88ACE0AED250}"/>
    </a:ext>
  </a:extLst>
</a:theme>
</file>

<file path=ppt/theme/theme19.xml><?xml version="1.0" encoding="utf-8"?>
<a:theme xmlns:a="http://schemas.openxmlformats.org/drawingml/2006/main" name="5_wht_background_2017">
  <a:themeElements>
    <a:clrScheme name="Custom 47">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20841BD-C405-6040-91A5-E03C6E8CD24D}" vid="{E1F2566A-465D-1C45-8161-2C2CB540F8DD}"/>
    </a:ext>
  </a:extLst>
</a:theme>
</file>

<file path=ppt/theme/theme2.xml><?xml version="1.0" encoding="utf-8"?>
<a:theme xmlns:a="http://schemas.openxmlformats.org/drawingml/2006/main" name="dk_blu_background_2017">
  <a:themeElements>
    <a:clrScheme name="Custom 48">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20841BD-C405-6040-91A5-E03C6E8CD24D}" vid="{E66A4BF9-99CE-D546-89D5-EF1B2D67DA40}"/>
    </a:ext>
  </a:extLst>
</a:theme>
</file>

<file path=ppt/theme/theme20.xml><?xml version="1.0" encoding="utf-8"?>
<a:theme xmlns:a="http://schemas.openxmlformats.org/drawingml/2006/main" name="1_THEME 6 Gray70+Blue70">
  <a:themeElements>
    <a:clrScheme name="IBM Think 2018">
      <a:dk1>
        <a:srgbClr val="000000"/>
      </a:dk1>
      <a:lt1>
        <a:srgbClr val="031973"/>
      </a:lt1>
      <a:dk2>
        <a:srgbClr val="EAEAEA"/>
      </a:dk2>
      <a:lt2>
        <a:srgbClr val="FFFFFF"/>
      </a:lt2>
      <a:accent1>
        <a:srgbClr val="6BA5FF"/>
      </a:accent1>
      <a:accent2>
        <a:srgbClr val="0F6DFF"/>
      </a:accent2>
      <a:accent3>
        <a:srgbClr val="054ADA"/>
      </a:accent3>
      <a:accent4>
        <a:srgbClr val="0DB5B3"/>
      </a:accent4>
      <a:accent5>
        <a:srgbClr val="4F2196"/>
      </a:accent5>
      <a:accent6>
        <a:srgbClr val="D6316C"/>
      </a:accent6>
      <a:hlink>
        <a:srgbClr val="0F6D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54ADA"/>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200" dirty="0" err="1">
            <a:solidFill>
              <a:srgbClr val="FFFFFF"/>
            </a:solidFill>
            <a:latin typeface="Arial"/>
            <a:cs typeface="Arial"/>
          </a:defRPr>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ppt/theme/theme2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ry_background_2017">
  <a:themeElements>
    <a:clrScheme name="Custom 46">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F3F3F3"/>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ln w="6350">
          <a:solidFill>
            <a:schemeClr val="tx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20841BD-C405-6040-91A5-E03C6E8CD24D}" vid="{8523B168-3ECD-FA44-B288-4C24BB980986}"/>
    </a:ext>
  </a:extLst>
</a:theme>
</file>

<file path=ppt/theme/theme4.xml><?xml version="1.0" encoding="utf-8"?>
<a:theme xmlns:a="http://schemas.openxmlformats.org/drawingml/2006/main" name="wht_background_2017">
  <a:themeElements>
    <a:clrScheme name="Custom 47">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620841BD-C405-6040-91A5-E03C6E8CD24D}" vid="{E1F2566A-465D-1C45-8161-2C2CB540F8DD}"/>
    </a:ext>
  </a:extLst>
</a:theme>
</file>

<file path=ppt/theme/theme5.xml><?xml version="1.0" encoding="utf-8"?>
<a:theme xmlns:a="http://schemas.openxmlformats.org/drawingml/2006/main" name="2_blk_background_2017">
  <a:themeElements>
    <a:clrScheme name="Custom 49">
      <a:dk1>
        <a:srgbClr val="000000"/>
      </a:dk1>
      <a:lt1>
        <a:srgbClr val="000000"/>
      </a:lt1>
      <a:dk2>
        <a:srgbClr val="EAEAEA"/>
      </a:dk2>
      <a:lt2>
        <a:srgbClr val="FFFFFF"/>
      </a:lt2>
      <a:accent1>
        <a:srgbClr val="8F8B8B"/>
      </a:accent1>
      <a:accent2>
        <a:srgbClr val="0F6FFF"/>
      </a:accent2>
      <a:accent3>
        <a:srgbClr val="20D5D2"/>
      </a:accent3>
      <a:accent4>
        <a:srgbClr val="8F8B8B"/>
      </a:accent4>
      <a:accent5>
        <a:srgbClr val="6E177D"/>
      </a:accent5>
      <a:accent6>
        <a:srgbClr val="DB2663"/>
      </a:accent6>
      <a:hlink>
        <a:srgbClr val="0F6F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0" tIns="0" rIns="0" bIns="0">
        <a:noAutofit/>
      </a:bodyPr>
      <a:lstStyle>
        <a:defPPr>
          <a:defRPr sz="1200" dirty="0" err="1">
            <a:solidFill>
              <a:srgbClr val="FFFFFF"/>
            </a:solidFill>
            <a:latin typeface="Arial"/>
            <a:cs typeface="Arial"/>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Cloud_Presentation_2018_V01_Plex" id="{E4F078EA-58AF-6C4E-BE35-690E66F1C43A}" vid="{CBAA68B9-7875-FE41-9AE2-43D2BA4EACF6}"/>
    </a:ext>
  </a:extLst>
</a:theme>
</file>

<file path=ppt/theme/theme6.xml><?xml version="1.0" encoding="utf-8"?>
<a:theme xmlns:a="http://schemas.openxmlformats.org/drawingml/2006/main" name="4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A1960CEF-4B05-7C49-A83B-56A656A603AD}"/>
    </a:ext>
  </a:extLst>
</a:theme>
</file>

<file path=ppt/theme/theme7.xml><?xml version="1.0" encoding="utf-8"?>
<a:theme xmlns:a="http://schemas.openxmlformats.org/drawingml/2006/main" name="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A1960CEF-4B05-7C49-A83B-56A656A603AD}"/>
    </a:ext>
  </a:extLst>
</a:theme>
</file>

<file path=ppt/theme/theme8.xml><?xml version="1.0" encoding="utf-8"?>
<a:theme xmlns:a="http://schemas.openxmlformats.org/drawingml/2006/main" name="1_IBM BxD 2018 black background">
  <a:themeElements>
    <a:clrScheme name="IBM BxD palette 2018">
      <a:dk1>
        <a:srgbClr val="FFFFFF"/>
      </a:dk1>
      <a:lt1>
        <a:srgbClr val="000000"/>
      </a:lt1>
      <a:dk2>
        <a:srgbClr val="565656"/>
      </a:dk2>
      <a:lt2>
        <a:srgbClr val="F3F3F3"/>
      </a:lt2>
      <a:accent1>
        <a:srgbClr val="767676"/>
      </a:accent1>
      <a:accent2>
        <a:srgbClr val="0F6FFF"/>
      </a:accent2>
      <a:accent3>
        <a:srgbClr val="D7306D"/>
      </a:accent3>
      <a:accent4>
        <a:srgbClr val="924CFC"/>
      </a:accent4>
      <a:accent5>
        <a:srgbClr val="008381"/>
      </a:accent5>
      <a:accent6>
        <a:srgbClr val="6E757C"/>
      </a:accent6>
      <a:hlink>
        <a:srgbClr val="0F6FFF"/>
      </a:hlink>
      <a:folHlink>
        <a:srgbClr val="6EA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19050">
          <a:solidFill>
            <a:schemeClr val="bg1"/>
          </a:solidFill>
          <a:headEnd type="none" w="med" len="med"/>
          <a:tailEnd type="none" w="med" len="med"/>
        </a:ln>
        <a:effectLst/>
      </a:spPr>
      <a:bodyPr vert="horz" wrap="square" lIns="36000" tIns="36000" rIns="36000" bIns="36000" numCol="1" rtlCol="0" anchor="t"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sz="2000" b="0" i="0" u="none" strike="noStrike" cap="none" normalizeH="0" baseline="0" dirty="0" smtClean="0">
            <a:ln>
              <a:noFill/>
            </a:ln>
            <a:solidFill>
              <a:srgbClr val="191919"/>
            </a:solidFill>
            <a:effectLst/>
            <a:latin typeface="HelvNeue Light for IBM" pitchFamily="34" charset="0"/>
          </a:defRPr>
        </a:defPPr>
      </a:lstStyle>
      <a:style>
        <a:lnRef idx="2">
          <a:schemeClr val="accent6"/>
        </a:lnRef>
        <a:fillRef idx="1">
          <a:schemeClr val="lt1"/>
        </a:fillRef>
        <a:effectRef idx="0">
          <a:schemeClr val="accent6"/>
        </a:effectRef>
        <a:fontRef idx="minor">
          <a:schemeClr val="dk1"/>
        </a:fontRef>
      </a:style>
    </a:spDef>
    <a:lnDef>
      <a:spPr bwMode="auto">
        <a:ln w="19050">
          <a:solidFill>
            <a:schemeClr val="bg1"/>
          </a:solidFill>
          <a:headEnd type="none" w="med" len="med"/>
          <a:tailEnd type="none" w="med" len="med"/>
        </a:ln>
        <a:effectLst/>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smtClean="0">
            <a:solidFill>
              <a:schemeClr val="bg1"/>
            </a:solidFill>
            <a:latin typeface="IBM Plex Sans" charset="0"/>
            <a:ea typeface="IBM Plex Sans" charset="0"/>
            <a:cs typeface="IBM Plex Sans" charset="0"/>
          </a:defRPr>
        </a:defPPr>
      </a:lstStyle>
    </a:txDef>
  </a:objectDefaults>
  <a:extraClrSchemeLst/>
  <a:custClrLst>
    <a:custClr name="Magenta 100">
      <a:srgbClr val="2A0A16"/>
    </a:custClr>
    <a:custClr name="Magenta 90">
      <a:srgbClr val="4F0027"/>
    </a:custClr>
    <a:custClr name="Magenta 80">
      <a:srgbClr val="760A3A"/>
    </a:custClr>
    <a:custClr name="Magenta 70">
      <a:srgbClr val="A11950"/>
    </a:custClr>
    <a:custClr name="Magenta 60">
      <a:srgbClr val="D7306D"/>
    </a:custClr>
    <a:custClr name="Magenta 50">
      <a:srgbClr val="EE538B"/>
    </a:custClr>
    <a:custClr name="Magenta 40">
      <a:srgbClr val="FA75A6"/>
    </a:custClr>
    <a:custClr name="Magenta 30">
      <a:srgbClr val="FFA0C2"/>
    </a:custClr>
    <a:custClr name="Magenta 20">
      <a:srgbClr val="FFCFE1"/>
    </a:custClr>
    <a:custClr name="Magenta 10">
      <a:srgbClr val="FFF0F6"/>
    </a:custClr>
    <a:custClr name="Purple 100">
      <a:srgbClr val="1E1033"/>
    </a:custClr>
    <a:custClr name="Purple 90">
      <a:srgbClr val="321260"/>
    </a:custClr>
    <a:custClr name="Purple 80">
      <a:srgbClr val="4F2196"/>
    </a:custClr>
    <a:custClr name="Purple 70">
      <a:srgbClr val="6E32C9"/>
    </a:custClr>
    <a:custClr name="Purple 60">
      <a:srgbClr val="924CFC"/>
    </a:custClr>
    <a:custClr name="Purple 50">
      <a:srgbClr val="A970FF"/>
    </a:custClr>
    <a:custClr name="Purple 40">
      <a:srgbClr val="BB8EFF"/>
    </a:custClr>
    <a:custClr name="Purple 30">
      <a:srgbClr val="D0B0FF"/>
    </a:custClr>
    <a:custClr name="Purple 20">
      <a:srgbClr val="E6D6FF"/>
    </a:custClr>
    <a:custClr name="Purple 10">
      <a:srgbClr val="F7F1FF"/>
    </a:custClr>
    <a:custClr name="Blue 100">
      <a:srgbClr val="051243"/>
    </a:custClr>
    <a:custClr name="Blue 90">
      <a:srgbClr val="051B75"/>
    </a:custClr>
    <a:custClr name="Blue 80">
      <a:srgbClr val="0530AD"/>
    </a:custClr>
    <a:custClr name="Blue 70">
      <a:srgbClr val="054ADA"/>
    </a:custClr>
    <a:custClr name="Blue 60">
      <a:srgbClr val="0F6FFF"/>
    </a:custClr>
    <a:custClr name="Blue 50">
      <a:srgbClr val="418CFF"/>
    </a:custClr>
    <a:custClr name="Blue 40">
      <a:srgbClr val="6EA6FF"/>
    </a:custClr>
    <a:custClr name="Blue 30">
      <a:srgbClr val="97C1FF"/>
    </a:custClr>
    <a:custClr name="Blue 20">
      <a:srgbClr val="C9DEFF"/>
    </a:custClr>
    <a:custClr name="Blue 10">
      <a:srgbClr val="EDF4FF"/>
    </a:custClr>
    <a:custClr name="Teal 100">
      <a:srgbClr val="081A1C"/>
    </a:custClr>
    <a:custClr name="Teal 90">
      <a:srgbClr val="002B30"/>
    </a:custClr>
    <a:custClr name="Teal 80">
      <a:srgbClr val="004548"/>
    </a:custClr>
    <a:custClr name="Teal 70">
      <a:srgbClr val="006161"/>
    </a:custClr>
    <a:custClr name="Teal 60">
      <a:srgbClr val="008381"/>
    </a:custClr>
    <a:custClr name="Teal 50">
      <a:srgbClr val="009E9A"/>
    </a:custClr>
    <a:custClr name="Teal 40">
      <a:srgbClr val="00BAB6"/>
    </a:custClr>
    <a:custClr name="Teal 30">
      <a:srgbClr val="20D5D2"/>
    </a:custClr>
    <a:custClr name="Teal 20">
      <a:srgbClr val="87EDED"/>
    </a:custClr>
    <a:custClr name="Teal 10">
      <a:srgbClr val="DBFBFB"/>
    </a:custClr>
    <a:custClr name="Gray 100">
      <a:srgbClr val="171717"/>
    </a:custClr>
    <a:custClr name="Gray 90">
      <a:srgbClr val="252525"/>
    </a:custClr>
    <a:custClr name="Gray 80">
      <a:srgbClr val="3D3D3D"/>
    </a:custClr>
    <a:custClr name="Gray 70">
      <a:srgbClr val="565656"/>
    </a:custClr>
    <a:custClr name="Gray 60">
      <a:srgbClr val="767676"/>
    </a:custClr>
    <a:custClr name="Gray 50">
      <a:srgbClr val="8C8C8C"/>
    </a:custClr>
    <a:custClr name="Gray 40">
      <a:srgbClr val="A4A4A4"/>
    </a:custClr>
    <a:custClr name="Gray 30">
      <a:srgbClr val="BEBEBE"/>
    </a:custClr>
    <a:custClr name="Gray 20">
      <a:srgbClr val="DCDCDC"/>
    </a:custClr>
    <a:custClr name="Gray 10">
      <a:srgbClr val="F3F3F3"/>
    </a:custClr>
  </a:custClrLst>
  <a:extLst>
    <a:ext uri="{05A4C25C-085E-4340-85A3-A5531E510DB2}">
      <thm15:themeFamily xmlns:thm15="http://schemas.microsoft.com/office/thememl/2012/main" name="IBM_Master_Presentation_Arial_16x9" id="{F2269CCC-DC75-EE45-BD19-4714AC1A90CE}" vid="{3AC351B9-A5B6-6346-BF2C-CA0DCEED9CFD}"/>
    </a:ext>
  </a:extLst>
</a:theme>
</file>

<file path=ppt/theme/theme9.xml><?xml version="1.0" encoding="utf-8"?>
<a:theme xmlns:a="http://schemas.openxmlformats.org/drawingml/2006/main" name="THEME 6 Gray70+Blue70">
  <a:themeElements>
    <a:clrScheme name="IBM Think 2018">
      <a:dk1>
        <a:srgbClr val="000000"/>
      </a:dk1>
      <a:lt1>
        <a:srgbClr val="031973"/>
      </a:lt1>
      <a:dk2>
        <a:srgbClr val="EAEAEA"/>
      </a:dk2>
      <a:lt2>
        <a:srgbClr val="FFFFFF"/>
      </a:lt2>
      <a:accent1>
        <a:srgbClr val="6BA5FF"/>
      </a:accent1>
      <a:accent2>
        <a:srgbClr val="0F6DFF"/>
      </a:accent2>
      <a:accent3>
        <a:srgbClr val="054ADA"/>
      </a:accent3>
      <a:accent4>
        <a:srgbClr val="0DB5B3"/>
      </a:accent4>
      <a:accent5>
        <a:srgbClr val="4F2196"/>
      </a:accent5>
      <a:accent6>
        <a:srgbClr val="D6316C"/>
      </a:accent6>
      <a:hlink>
        <a:srgbClr val="0F6DFF"/>
      </a:hlink>
      <a:folHlink>
        <a:srgbClr val="E0E0E0"/>
      </a:folHlink>
    </a:clrScheme>
    <a:fontScheme name="IBM Master PPT Template">
      <a:majorFont>
        <a:latin typeface="IBM Plex Sans"/>
        <a:ea typeface=""/>
        <a:cs typeface=""/>
      </a:majorFont>
      <a:minorFont>
        <a:latin typeface="IBM Plex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054ADA"/>
          </a:solid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sz="1200" dirty="0" err="1">
            <a:solidFill>
              <a:srgbClr val="FFFFFF"/>
            </a:solidFill>
            <a:latin typeface="Arial"/>
            <a:cs typeface="Arial"/>
          </a:defRPr>
        </a:defPPr>
      </a:lst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BM_Master_Presentation_2017_v23_plex" id="{9703D799-5C8D-3249-8B0E-7EB5E8B92432}" vid="{63BADC01-3A43-A242-BFBA-ED0B13C564A3}"/>
    </a:ext>
  </a:extLst>
</a:theme>
</file>

<file path=docProps/app.xml><?xml version="1.0" encoding="utf-8"?>
<Properties xmlns="http://schemas.openxmlformats.org/officeDocument/2006/extended-properties" xmlns:vt="http://schemas.openxmlformats.org/officeDocument/2006/docPropsVTypes">
  <Template>IBM_Cloud_Presentation_2018_V01_Arial</Template>
  <TotalTime>8640</TotalTime>
  <Words>2401</Words>
  <Application>Microsoft Macintosh PowerPoint</Application>
  <PresentationFormat>Affichage à l'écran (16:9)</PresentationFormat>
  <Paragraphs>334</Paragraphs>
  <Slides>26</Slides>
  <Notes>11</Notes>
  <HiddenSlides>5</HiddenSlides>
  <MMClips>0</MMClips>
  <ScaleCrop>false</ScaleCrop>
  <HeadingPairs>
    <vt:vector size="6" baseType="variant">
      <vt:variant>
        <vt:lpstr>Polices utilisées</vt:lpstr>
      </vt:variant>
      <vt:variant>
        <vt:i4>17</vt:i4>
      </vt:variant>
      <vt:variant>
        <vt:lpstr>Thème</vt:lpstr>
      </vt:variant>
      <vt:variant>
        <vt:i4>21</vt:i4>
      </vt:variant>
      <vt:variant>
        <vt:lpstr>Titres des diapositives</vt:lpstr>
      </vt:variant>
      <vt:variant>
        <vt:i4>26</vt:i4>
      </vt:variant>
    </vt:vector>
  </HeadingPairs>
  <TitlesOfParts>
    <vt:vector size="64" baseType="lpstr">
      <vt:lpstr>.AppleSystemUIFont</vt:lpstr>
      <vt:lpstr>Arial</vt:lpstr>
      <vt:lpstr>Calibri</vt:lpstr>
      <vt:lpstr>Calibri Light</vt:lpstr>
      <vt:lpstr>Helvetica Neue</vt:lpstr>
      <vt:lpstr>Helvetica Neue Light</vt:lpstr>
      <vt:lpstr>HelvNeue Light for IBM</vt:lpstr>
      <vt:lpstr>IBM Plex Sans</vt:lpstr>
      <vt:lpstr>IBM Plex Sans Condensed</vt:lpstr>
      <vt:lpstr>IBM Plex Sans Light</vt:lpstr>
      <vt:lpstr>IBM Plex Sans Medm</vt:lpstr>
      <vt:lpstr>Lucida Grande</vt:lpstr>
      <vt:lpstr>Museo Sans 100</vt:lpstr>
      <vt:lpstr>Museo Sans 300</vt:lpstr>
      <vt:lpstr>Museo Sans 500</vt:lpstr>
      <vt:lpstr>Noto Sans Symbols</vt:lpstr>
      <vt:lpstr>Wingdings</vt:lpstr>
      <vt:lpstr>blk_background_2017</vt:lpstr>
      <vt:lpstr>dk_blu_background_2017</vt:lpstr>
      <vt:lpstr>gry_background_2017</vt:lpstr>
      <vt:lpstr>wht_background_2017</vt:lpstr>
      <vt:lpstr>2_blk_background_2017</vt:lpstr>
      <vt:lpstr>4_IBM BxD 2018 black background</vt:lpstr>
      <vt:lpstr>IBM BxD 2018 black background</vt:lpstr>
      <vt:lpstr>1_IBM BxD 2018 black background</vt:lpstr>
      <vt:lpstr>THEME 6 Gray70+Blue70</vt:lpstr>
      <vt:lpstr>Office Theme</vt:lpstr>
      <vt:lpstr>1_Office Theme</vt:lpstr>
      <vt:lpstr>2_Office Theme</vt:lpstr>
      <vt:lpstr>2_IBM BxD 2018 black background</vt:lpstr>
      <vt:lpstr>4_dk_blu_background_2017</vt:lpstr>
      <vt:lpstr>5_gry_background_2017</vt:lpstr>
      <vt:lpstr>InterConnect Theme</vt:lpstr>
      <vt:lpstr>3_Office Theme</vt:lpstr>
      <vt:lpstr>1_gry_background_2017</vt:lpstr>
      <vt:lpstr>5_wht_background_2017</vt:lpstr>
      <vt:lpstr>1_THEME 6 Gray70+Blue70</vt:lpstr>
      <vt:lpstr>4_Office Theme</vt:lpstr>
      <vt:lpstr>TechXchange Solutions d’intégration Echanges avec les Labs sur site  Jeudi 25 avril 2024  9:00-17:00 CET</vt:lpstr>
      <vt:lpstr>IBM License Metric Tool (ILMT) SaaS</vt:lpstr>
      <vt:lpstr>Accélération de MQ avec IBM Aspera FASPIO         </vt:lpstr>
      <vt:lpstr>Accélération de MQ à l'aide d'IBM Aspera</vt:lpstr>
      <vt:lpstr>Présentation PowerPoint</vt:lpstr>
      <vt:lpstr>Présentation PowerPoint</vt:lpstr>
      <vt:lpstr>Présentation PowerPoint</vt:lpstr>
      <vt:lpstr>Présentation PowerPoint</vt:lpstr>
      <vt:lpstr>Présentation PowerPoint</vt:lpstr>
      <vt:lpstr>Qu'est-ce que la passerelle IBM Aspera faspio ?</vt:lpstr>
      <vt:lpstr>Typical Aspera faspio Gateway Deployments</vt:lpstr>
      <vt:lpstr>Déploiement MQ typique utilisant TCP</vt:lpstr>
      <vt:lpstr>MQ Advanced avec passerelle Aspera faspio</vt:lpstr>
      <vt:lpstr>Présentation PowerPoint</vt:lpstr>
      <vt:lpstr>MQ QRep avec passerelle Aspera faspio</vt:lpstr>
      <vt:lpstr>Capture Transmit Queue Depth</vt:lpstr>
      <vt:lpstr>Fenêtre de Congestion Valeur utilisée lorsqu'une congestion est détectée sur le réseau pour limiter la quantité de données envoyées par la pile locale. Cette valeur représente la quantité maximale de données envoyées sans attendre un accusé de réception du socket distant. </vt:lpstr>
      <vt:lpstr>Données en File d’Attente Le nombre d'octets de données dans la file d'attente d'envoi en attente d'un accusé de réception du côté distant</vt:lpstr>
      <vt:lpstr>Présentation PowerPoint</vt:lpstr>
      <vt:lpstr>Présentation PowerPoint</vt:lpstr>
      <vt:lpstr>Présentation PowerPoint</vt:lpstr>
      <vt:lpstr>Pourquoi IBM Aspera?</vt:lpstr>
      <vt:lpstr>Cas d'utilisation typiques de la passerelle Aspera faspio</vt:lpstr>
      <vt:lpstr>Aspera fasp.io: Client/Server</vt:lpstr>
      <vt:lpstr>Présentation PowerPoint</vt:lpstr>
      <vt:lpstr>Présentation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subject/>
  <dc:creator>Elizabeth Utting</dc:creator>
  <cp:keywords/>
  <dc:description/>
  <cp:lastModifiedBy>Laurent Martin</cp:lastModifiedBy>
  <cp:revision>532</cp:revision>
  <cp:lastPrinted>2019-03-13T20:36:15Z</cp:lastPrinted>
  <dcterms:created xsi:type="dcterms:W3CDTF">2018-11-19T19:38:31Z</dcterms:created>
  <dcterms:modified xsi:type="dcterms:W3CDTF">2024-03-27T10:40:47Z</dcterms:modified>
  <cp:category/>
</cp:coreProperties>
</file>