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6"/>
  </p:notesMasterIdLst>
  <p:handoutMasterIdLst>
    <p:handoutMasterId r:id="rId7"/>
  </p:handoutMasterIdLst>
  <p:sldIdLst>
    <p:sldId id="256" r:id="rId2"/>
    <p:sldId id="280" r:id="rId3"/>
    <p:sldId id="288" r:id="rId4"/>
    <p:sldId id="265" r:id="rId5"/>
  </p:sldIdLst>
  <p:sldSz cx="9144000" cy="6858000" type="screen4x3"/>
  <p:notesSz cx="6669088" cy="9926638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DD71"/>
    <a:srgbClr val="00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3" autoAdjust="0"/>
    <p:restoredTop sz="90046" autoAdjust="0"/>
  </p:normalViewPr>
  <p:slideViewPr>
    <p:cSldViewPr>
      <p:cViewPr varScale="1">
        <p:scale>
          <a:sx n="100" d="100"/>
          <a:sy n="100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704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3" tIns="46177" rIns="92353" bIns="4617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3" tIns="46177" rIns="92353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3" tIns="46177" rIns="92353" bIns="46177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3" tIns="46177" rIns="92353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fld id="{AC38F754-E332-483D-9AEC-DD8DEF6091F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8297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3" tIns="46177" rIns="92353" bIns="4617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3" tIns="46177" rIns="92353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8338" y="4714875"/>
            <a:ext cx="533241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3" tIns="46177" rIns="92353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3" tIns="46177" rIns="92353" bIns="46177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3" tIns="46177" rIns="92353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Arial" charset="0"/>
              </a:defRPr>
            </a:lvl1pPr>
          </a:lstStyle>
          <a:p>
            <a:fld id="{BAB78394-C3A1-4327-A18C-E346FEA0CD4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594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E51A9C-8A1F-4047-9035-BB0713841AB9}" type="slidenum">
              <a:rPr lang="fr-FR"/>
              <a:pPr/>
              <a:t>1</a:t>
            </a:fld>
            <a:endParaRPr lang="fr-FR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78394-C3A1-4327-A18C-E346FEA0CD4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0A5ED0-816A-4588-8C63-43F258C667BD}" type="slidenum">
              <a:rPr lang="fr-FR"/>
              <a:pPr/>
              <a:t>3</a:t>
            </a:fld>
            <a:endParaRPr lang="fr-FR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78394-C3A1-4327-A18C-E346FEA0CD4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55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pic>
        <p:nvPicPr>
          <p:cNvPr id="5" name="Picture 8" descr="webspher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0"/>
            <a:ext cx="1428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6B3F7-9478-4271-8535-D484E7DF52F7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pic>
        <p:nvPicPr>
          <p:cNvPr id="2050" name="Picture 2" descr="H:\Demey Consulting\Logo_DC\v2\Logo_DC_nt300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" cy="493712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B182D-D95D-4CD4-9426-F46D54CD9A7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14A18-970F-4101-B21A-4E805A243E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20B51-AFC9-49BF-914D-0A576C19FCB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7FAC3-6D22-465C-BC1E-C238B9ADE47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3A543-C737-46D5-AE16-6D52BB0E888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19267-F1F6-421C-BCAD-C837D65585F6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1026" name="Picture 2" descr="H:\Demey Consulting\Logo_DC\v2\Logo_DC_nt300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" cy="493712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0E16F-9F84-4FE9-8D7C-B2A50D344CE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231A4-8102-4161-8008-8D4CC4C2D87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A2199-F39D-47BF-9BA3-327AFFF89D2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F60F81-D8FB-4974-A872-22EF1863D31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B51FC-48B1-44C9-A5B2-90493B246BA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  <a:lum bright="1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fr-FR" smtClean="0"/>
              <a:t>Guide MQ du 7 Avril 2014</a:t>
            </a:r>
            <a:endParaRPr lang="fr-FR" dirty="0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16F7C61-A938-4FDF-A90D-78CB2D6CDEC0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1031" name="Picture 7" descr="webspher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15250" y="0"/>
            <a:ext cx="1428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:\Demey Consulting\Logo_DC\v2\Logo_DC_nt300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" cy="493713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blinds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573463"/>
            <a:ext cx="7772400" cy="711200"/>
          </a:xfrm>
        </p:spPr>
        <p:txBody>
          <a:bodyPr/>
          <a:lstStyle/>
          <a:p>
            <a:r>
              <a:rPr lang="fr-FR" sz="2000" dirty="0" smtClean="0"/>
              <a:t>BPI France - </a:t>
            </a:r>
            <a:r>
              <a:rPr lang="fr-FR" sz="2000" dirty="0"/>
              <a:t>Maisons-Alfort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6021388"/>
            <a:ext cx="6400800" cy="673100"/>
          </a:xfrm>
        </p:spPr>
        <p:txBody>
          <a:bodyPr/>
          <a:lstStyle/>
          <a:p>
            <a:pPr eaLnBrk="1" hangingPunct="1">
              <a:defRPr/>
            </a:pPr>
            <a:r>
              <a:rPr lang="fr-FR" sz="1200" dirty="0" smtClean="0"/>
              <a:t>Luc-Michel Demey</a:t>
            </a:r>
          </a:p>
          <a:p>
            <a:pPr eaLnBrk="1" hangingPunct="1">
              <a:defRPr/>
            </a:pPr>
            <a:r>
              <a:rPr lang="fr-FR" sz="1200" i="1" dirty="0" smtClean="0"/>
              <a:t>Demey</a:t>
            </a:r>
            <a:r>
              <a:rPr lang="en-US" sz="1200" i="1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®</a:t>
            </a:r>
            <a:r>
              <a:rPr lang="fr-FR" sz="1200" i="1" dirty="0" smtClean="0"/>
              <a:t> Consulting</a:t>
            </a:r>
          </a:p>
          <a:p>
            <a:pPr eaLnBrk="1" hangingPunct="1">
              <a:defRPr/>
            </a:pP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lmd@demey-consulting.fr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11569" y="2492896"/>
            <a:ext cx="54096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dirty="0" smtClean="0"/>
              <a:t>Guide MQ du 7 Avril 2014</a:t>
            </a:r>
            <a:endParaRPr lang="fr-FR" sz="36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Agenda – Journée Editeurs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435280" cy="4114800"/>
          </a:xfrm>
        </p:spPr>
        <p:txBody>
          <a:bodyPr>
            <a:normAutofit/>
          </a:bodyPr>
          <a:lstStyle/>
          <a:p>
            <a:r>
              <a:rPr lang="pt-BR" sz="2000" dirty="0"/>
              <a:t>09:15 : </a:t>
            </a:r>
            <a:r>
              <a:rPr lang="pt-BR" sz="2000" dirty="0" smtClean="0"/>
              <a:t>Acceuil</a:t>
            </a:r>
          </a:p>
          <a:p>
            <a:r>
              <a:rPr lang="pt-BR" sz="2000" dirty="0" smtClean="0"/>
              <a:t>09:30 - 10:45 : Point MQ (LMD &amp; CF)</a:t>
            </a:r>
            <a:endParaRPr lang="pt-BR" sz="2000" dirty="0"/>
          </a:p>
          <a:p>
            <a:r>
              <a:rPr lang="pt-BR" sz="2000" dirty="0" smtClean="0"/>
              <a:t>11:00 </a:t>
            </a:r>
            <a:r>
              <a:rPr lang="pt-BR" sz="2000" dirty="0"/>
              <a:t>- </a:t>
            </a:r>
            <a:r>
              <a:rPr lang="pt-BR" sz="2000" dirty="0" smtClean="0"/>
              <a:t>11:45 </a:t>
            </a:r>
            <a:r>
              <a:rPr lang="pt-BR" sz="2000" dirty="0"/>
              <a:t>: </a:t>
            </a:r>
            <a:r>
              <a:rPr lang="fr-FR" sz="2000" dirty="0"/>
              <a:t>Frank </a:t>
            </a:r>
            <a:r>
              <a:rPr lang="fr-FR" sz="2000" dirty="0" err="1" smtClean="0"/>
              <a:t>Queau</a:t>
            </a:r>
            <a:r>
              <a:rPr lang="fr-FR" sz="2000" dirty="0" smtClean="0"/>
              <a:t> (IBM : </a:t>
            </a:r>
            <a:r>
              <a:rPr lang="fr-FR" sz="2000" smtClean="0"/>
              <a:t>Suite </a:t>
            </a:r>
            <a:r>
              <a:rPr lang="fr-FR" sz="2000" smtClean="0"/>
              <a:t>Tivoli)</a:t>
            </a:r>
            <a:endParaRPr lang="fr-FR" sz="2000" dirty="0"/>
          </a:p>
          <a:p>
            <a:r>
              <a:rPr lang="fr-FR" sz="2000" dirty="0" smtClean="0"/>
              <a:t>Repas</a:t>
            </a:r>
          </a:p>
          <a:p>
            <a:r>
              <a:rPr lang="pt-BR" sz="2000" dirty="0" smtClean="0"/>
              <a:t>14:15 - 15:00 </a:t>
            </a:r>
            <a:r>
              <a:rPr lang="pt-BR" sz="2000" dirty="0"/>
              <a:t>: Scott </a:t>
            </a:r>
            <a:r>
              <a:rPr lang="pt-BR" sz="2000" dirty="0" smtClean="0"/>
              <a:t>Corrigan (NASTEL : Suite Autopilot)</a:t>
            </a:r>
          </a:p>
          <a:p>
            <a:r>
              <a:rPr lang="pt-BR" sz="2000" dirty="0" smtClean="0"/>
              <a:t>15:00 - 16:30 : Tour de table et </a:t>
            </a:r>
            <a:r>
              <a:rPr lang="fr-FR" sz="2000" dirty="0" smtClean="0"/>
              <a:t>retours d’XP</a:t>
            </a:r>
            <a:endParaRPr lang="fr-FR" sz="2000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Guide MQ du 7 Avril 2014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FAC3-6D22-465C-BC1E-C238B9ADE47D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769104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/>
              <a:t>Correctifs / Support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FR" sz="1900" dirty="0"/>
              <a:t>WMQ </a:t>
            </a:r>
            <a:r>
              <a:rPr lang="fr-FR" sz="1900" dirty="0" smtClean="0"/>
              <a:t>7.5 </a:t>
            </a:r>
            <a:r>
              <a:rPr lang="fr-FR" sz="1900" dirty="0"/>
              <a:t>:</a:t>
            </a:r>
            <a:r>
              <a:rPr lang="fr-FR" sz="1900" b="1" dirty="0"/>
              <a:t> </a:t>
            </a:r>
          </a:p>
          <a:p>
            <a:pPr lvl="1" eaLnBrk="1" hangingPunct="1"/>
            <a:r>
              <a:rPr lang="fr-FR" sz="1700" dirty="0" err="1"/>
              <a:t>Fix</a:t>
            </a:r>
            <a:r>
              <a:rPr lang="fr-FR" sz="1700" dirty="0"/>
              <a:t> Pack </a:t>
            </a:r>
            <a:r>
              <a:rPr lang="fr-FR" sz="1700" dirty="0" smtClean="0"/>
              <a:t>7.5.0.3 </a:t>
            </a:r>
            <a:r>
              <a:rPr lang="fr-FR" sz="1700" dirty="0">
                <a:solidFill>
                  <a:srgbClr val="92D050"/>
                </a:solidFill>
              </a:rPr>
              <a:t>disponible</a:t>
            </a:r>
          </a:p>
          <a:p>
            <a:pPr lvl="1" eaLnBrk="1" hangingPunct="1"/>
            <a:r>
              <a:rPr lang="fr-FR" sz="1700" dirty="0" err="1"/>
              <a:t>Fix</a:t>
            </a:r>
            <a:r>
              <a:rPr lang="fr-FR" sz="1700" dirty="0"/>
              <a:t> Pack </a:t>
            </a:r>
            <a:r>
              <a:rPr lang="fr-FR" sz="1700" dirty="0" smtClean="0"/>
              <a:t>7.5.0.4 </a:t>
            </a:r>
            <a:r>
              <a:rPr lang="fr-FR" sz="1700" dirty="0">
                <a:solidFill>
                  <a:srgbClr val="92D050"/>
                </a:solidFill>
              </a:rPr>
              <a:t>prévu 3Q 2014</a:t>
            </a:r>
          </a:p>
          <a:p>
            <a:pPr lvl="1" eaLnBrk="1" hangingPunct="1"/>
            <a:endParaRPr lang="fr-FR" sz="1700" dirty="0">
              <a:solidFill>
                <a:srgbClr val="92D050"/>
              </a:solidFill>
            </a:endParaRPr>
          </a:p>
          <a:p>
            <a:pPr eaLnBrk="1" hangingPunct="1"/>
            <a:r>
              <a:rPr lang="fr-FR" sz="1900" dirty="0" smtClean="0"/>
              <a:t>WMQ 7.1 </a:t>
            </a:r>
            <a:r>
              <a:rPr lang="fr-FR" sz="1900" dirty="0"/>
              <a:t>:</a:t>
            </a:r>
            <a:r>
              <a:rPr lang="fr-FR" sz="1900" b="1" dirty="0"/>
              <a:t> </a:t>
            </a:r>
          </a:p>
          <a:p>
            <a:pPr lvl="1" eaLnBrk="1" hangingPunct="1"/>
            <a:r>
              <a:rPr lang="fr-FR" sz="1700" dirty="0" err="1" smtClean="0"/>
              <a:t>Fix</a:t>
            </a:r>
            <a:r>
              <a:rPr lang="fr-FR" sz="1700" dirty="0" smtClean="0"/>
              <a:t> </a:t>
            </a:r>
            <a:r>
              <a:rPr lang="fr-FR" sz="1700" dirty="0"/>
              <a:t>Pack </a:t>
            </a:r>
            <a:r>
              <a:rPr lang="fr-FR" sz="1700" dirty="0" smtClean="0"/>
              <a:t>7.1.0.4 </a:t>
            </a:r>
            <a:r>
              <a:rPr lang="fr-FR" sz="1700" dirty="0">
                <a:solidFill>
                  <a:srgbClr val="92D050"/>
                </a:solidFill>
              </a:rPr>
              <a:t>disponible</a:t>
            </a:r>
          </a:p>
          <a:p>
            <a:pPr lvl="1" eaLnBrk="1" hangingPunct="1"/>
            <a:r>
              <a:rPr lang="fr-FR" sz="1700" dirty="0" err="1"/>
              <a:t>Fix</a:t>
            </a:r>
            <a:r>
              <a:rPr lang="fr-FR" sz="1700" dirty="0"/>
              <a:t> Pack </a:t>
            </a:r>
            <a:r>
              <a:rPr lang="fr-FR" sz="1700" dirty="0" smtClean="0"/>
              <a:t>7.1.0.5 </a:t>
            </a:r>
            <a:r>
              <a:rPr lang="fr-FR" sz="1700" dirty="0">
                <a:solidFill>
                  <a:srgbClr val="92D050"/>
                </a:solidFill>
              </a:rPr>
              <a:t>prévu </a:t>
            </a:r>
            <a:r>
              <a:rPr lang="fr-FR" sz="1700" dirty="0" smtClean="0">
                <a:solidFill>
                  <a:srgbClr val="92D050"/>
                </a:solidFill>
              </a:rPr>
              <a:t>2Q 2014</a:t>
            </a:r>
          </a:p>
          <a:p>
            <a:pPr lvl="1" eaLnBrk="1" hangingPunct="1"/>
            <a:endParaRPr lang="fr-FR" sz="1700" dirty="0">
              <a:solidFill>
                <a:srgbClr val="92D050"/>
              </a:solidFill>
            </a:endParaRPr>
          </a:p>
          <a:p>
            <a:pPr eaLnBrk="1" hangingPunct="1"/>
            <a:r>
              <a:rPr lang="fr-FR" sz="1900" dirty="0" smtClean="0"/>
              <a:t>WMQ 7.0 :</a:t>
            </a:r>
            <a:r>
              <a:rPr lang="fr-FR" sz="1900" b="1" dirty="0" smtClean="0"/>
              <a:t> </a:t>
            </a:r>
          </a:p>
          <a:p>
            <a:pPr lvl="1" eaLnBrk="1" hangingPunct="1"/>
            <a:r>
              <a:rPr lang="fr-FR" sz="1700" dirty="0" err="1" smtClean="0"/>
              <a:t>Fix</a:t>
            </a:r>
            <a:r>
              <a:rPr lang="fr-FR" sz="1700" dirty="0" smtClean="0"/>
              <a:t> Pack 7.0.1.11 </a:t>
            </a:r>
            <a:r>
              <a:rPr lang="fr-FR" sz="1700" dirty="0">
                <a:solidFill>
                  <a:srgbClr val="92D050"/>
                </a:solidFill>
              </a:rPr>
              <a:t>disponible</a:t>
            </a:r>
          </a:p>
          <a:p>
            <a:pPr lvl="1" eaLnBrk="1" hangingPunct="1"/>
            <a:r>
              <a:rPr lang="fr-FR" sz="1700" dirty="0" err="1"/>
              <a:t>Fix</a:t>
            </a:r>
            <a:r>
              <a:rPr lang="fr-FR" sz="1700" dirty="0"/>
              <a:t> Pack </a:t>
            </a:r>
            <a:r>
              <a:rPr lang="fr-FR" sz="1700" dirty="0" smtClean="0"/>
              <a:t>7.0.1.12 </a:t>
            </a:r>
            <a:r>
              <a:rPr lang="fr-FR" sz="1700" dirty="0">
                <a:solidFill>
                  <a:srgbClr val="FFC000"/>
                </a:solidFill>
              </a:rPr>
              <a:t>prévu 1Q </a:t>
            </a:r>
            <a:r>
              <a:rPr lang="fr-FR" sz="1700" dirty="0" smtClean="0">
                <a:solidFill>
                  <a:srgbClr val="FFC000"/>
                </a:solidFill>
              </a:rPr>
              <a:t>2014</a:t>
            </a:r>
          </a:p>
          <a:p>
            <a:pPr eaLnBrk="1" hangingPunct="1"/>
            <a:endParaRPr lang="fr-FR" sz="2000" dirty="0">
              <a:solidFill>
                <a:srgbClr val="92D050"/>
              </a:solidFill>
            </a:endParaRPr>
          </a:p>
          <a:p>
            <a:pPr lvl="1" eaLnBrk="1" hangingPunct="1"/>
            <a:endParaRPr lang="fr-FR" sz="2000" dirty="0">
              <a:solidFill>
                <a:srgbClr val="92D050"/>
              </a:solidFill>
            </a:endParaRPr>
          </a:p>
          <a:p>
            <a:pPr lvl="1" eaLnBrk="1" hangingPunct="1"/>
            <a:endParaRPr lang="fr-FR" sz="2900" dirty="0" smtClean="0"/>
          </a:p>
          <a:p>
            <a:pPr lvl="1" eaLnBrk="1" hangingPunct="1">
              <a:buFont typeface="Tahoma" pitchFamily="34" charset="0"/>
              <a:buNone/>
            </a:pPr>
            <a:endParaRPr lang="fr-FR" sz="1600" dirty="0" smtClean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fr-FR" sz="1800" dirty="0"/>
              <a:t>WMB </a:t>
            </a:r>
            <a:r>
              <a:rPr lang="fr-FR" sz="1800" dirty="0" smtClean="0"/>
              <a:t>7.0 </a:t>
            </a:r>
            <a:r>
              <a:rPr lang="fr-FR" sz="1800" dirty="0"/>
              <a:t>:</a:t>
            </a:r>
            <a:r>
              <a:rPr lang="fr-FR" sz="1800" b="1" dirty="0"/>
              <a:t> </a:t>
            </a:r>
          </a:p>
          <a:p>
            <a:pPr lvl="1" eaLnBrk="1" hangingPunct="1"/>
            <a:r>
              <a:rPr lang="fr-FR" sz="1600" dirty="0" err="1"/>
              <a:t>Fix</a:t>
            </a:r>
            <a:r>
              <a:rPr lang="fr-FR" sz="1600" dirty="0"/>
              <a:t> Pack </a:t>
            </a:r>
            <a:r>
              <a:rPr lang="fr-FR" sz="1600" dirty="0" smtClean="0"/>
              <a:t>7.0.0.6 </a:t>
            </a:r>
            <a:r>
              <a:rPr lang="fr-FR" sz="1600" dirty="0">
                <a:solidFill>
                  <a:srgbClr val="92D050"/>
                </a:solidFill>
              </a:rPr>
              <a:t>disponible</a:t>
            </a:r>
          </a:p>
          <a:p>
            <a:pPr lvl="1" eaLnBrk="1" hangingPunct="1"/>
            <a:r>
              <a:rPr lang="fr-FR" sz="1600" dirty="0" err="1"/>
              <a:t>Fix</a:t>
            </a:r>
            <a:r>
              <a:rPr lang="fr-FR" sz="1600" dirty="0"/>
              <a:t> Pack </a:t>
            </a:r>
            <a:r>
              <a:rPr lang="fr-FR" sz="1600" dirty="0" smtClean="0"/>
              <a:t>7.0.0.7 </a:t>
            </a:r>
            <a:r>
              <a:rPr lang="fr-FR" sz="1600" dirty="0">
                <a:solidFill>
                  <a:srgbClr val="92D050"/>
                </a:solidFill>
              </a:rPr>
              <a:t>prévu 2Q 2014</a:t>
            </a:r>
            <a:endParaRPr lang="fr-FR" sz="1600" dirty="0">
              <a:solidFill>
                <a:srgbClr val="FF3300"/>
              </a:solidFill>
            </a:endParaRPr>
          </a:p>
          <a:p>
            <a:pPr eaLnBrk="1" hangingPunct="1"/>
            <a:endParaRPr lang="fr-FR" sz="1800" dirty="0" smtClean="0"/>
          </a:p>
          <a:p>
            <a:pPr eaLnBrk="1" hangingPunct="1"/>
            <a:r>
              <a:rPr lang="fr-FR" sz="1800" dirty="0" smtClean="0"/>
              <a:t>WMB </a:t>
            </a:r>
            <a:r>
              <a:rPr lang="fr-FR" sz="1800" dirty="0"/>
              <a:t>8.0 :</a:t>
            </a:r>
            <a:r>
              <a:rPr lang="fr-FR" sz="1800" b="1" dirty="0"/>
              <a:t> </a:t>
            </a:r>
          </a:p>
          <a:p>
            <a:pPr lvl="1" eaLnBrk="1" hangingPunct="1"/>
            <a:r>
              <a:rPr lang="fr-FR" sz="1600" dirty="0" err="1"/>
              <a:t>Fix</a:t>
            </a:r>
            <a:r>
              <a:rPr lang="fr-FR" sz="1600" dirty="0"/>
              <a:t> Pack 8.0.0.4 </a:t>
            </a:r>
            <a:r>
              <a:rPr lang="fr-FR" sz="1600" dirty="0">
                <a:solidFill>
                  <a:srgbClr val="FF3300"/>
                </a:solidFill>
              </a:rPr>
              <a:t>disponible</a:t>
            </a:r>
          </a:p>
          <a:p>
            <a:pPr lvl="1" eaLnBrk="1" hangingPunct="1"/>
            <a:r>
              <a:rPr lang="fr-FR" sz="1600" dirty="0" err="1"/>
              <a:t>Fix</a:t>
            </a:r>
            <a:r>
              <a:rPr lang="fr-FR" sz="1600" dirty="0"/>
              <a:t> Pack </a:t>
            </a:r>
            <a:r>
              <a:rPr lang="fr-FR" sz="1600" dirty="0" smtClean="0"/>
              <a:t>8.0.0.5 </a:t>
            </a:r>
            <a:r>
              <a:rPr lang="fr-FR" sz="1600" dirty="0">
                <a:solidFill>
                  <a:srgbClr val="FF3300"/>
                </a:solidFill>
              </a:rPr>
              <a:t>prévu 1Q 2014</a:t>
            </a:r>
          </a:p>
          <a:p>
            <a:pPr lvl="1" eaLnBrk="1" hangingPunct="1"/>
            <a:endParaRPr lang="fr-FR" sz="1600" dirty="0">
              <a:solidFill>
                <a:srgbClr val="92D050"/>
              </a:solidFill>
            </a:endParaRPr>
          </a:p>
          <a:p>
            <a:pPr eaLnBrk="1" hangingPunct="1"/>
            <a:r>
              <a:rPr lang="fr-FR" sz="1800" dirty="0" smtClean="0"/>
              <a:t>IIB 9.0 :</a:t>
            </a:r>
            <a:r>
              <a:rPr lang="fr-FR" sz="1800" b="1" dirty="0" smtClean="0"/>
              <a:t> </a:t>
            </a:r>
            <a:endParaRPr lang="fr-FR" sz="1800" b="1" dirty="0"/>
          </a:p>
          <a:p>
            <a:pPr lvl="1" eaLnBrk="1" hangingPunct="1"/>
            <a:r>
              <a:rPr lang="fr-FR" sz="1600" dirty="0" err="1"/>
              <a:t>Fix</a:t>
            </a:r>
            <a:r>
              <a:rPr lang="fr-FR" sz="1600" dirty="0"/>
              <a:t> Pack </a:t>
            </a:r>
            <a:r>
              <a:rPr lang="fr-FR" sz="1600" dirty="0" smtClean="0"/>
              <a:t>9.0.0.1 </a:t>
            </a:r>
            <a:r>
              <a:rPr lang="fr-FR" sz="1600" dirty="0">
                <a:solidFill>
                  <a:srgbClr val="92D050"/>
                </a:solidFill>
              </a:rPr>
              <a:t>disponible</a:t>
            </a:r>
          </a:p>
          <a:p>
            <a:pPr lvl="1" eaLnBrk="1" hangingPunct="1"/>
            <a:r>
              <a:rPr lang="fr-FR" sz="1600" dirty="0" err="1"/>
              <a:t>Fix</a:t>
            </a:r>
            <a:r>
              <a:rPr lang="fr-FR" sz="1600" dirty="0"/>
              <a:t> Pack 9.0.0.</a:t>
            </a:r>
            <a:r>
              <a:rPr lang="fr-FR" sz="1600" dirty="0" smtClean="0"/>
              <a:t>2 </a:t>
            </a:r>
            <a:r>
              <a:rPr lang="fr-FR" sz="1600" dirty="0">
                <a:solidFill>
                  <a:srgbClr val="92D050"/>
                </a:solidFill>
              </a:rPr>
              <a:t>prévu </a:t>
            </a:r>
            <a:r>
              <a:rPr lang="fr-FR" sz="1600" dirty="0" smtClean="0">
                <a:solidFill>
                  <a:srgbClr val="92D050"/>
                </a:solidFill>
              </a:rPr>
              <a:t>2Q </a:t>
            </a:r>
            <a:r>
              <a:rPr lang="fr-FR" sz="1600" dirty="0">
                <a:solidFill>
                  <a:srgbClr val="92D050"/>
                </a:solidFill>
              </a:rPr>
              <a:t>2014</a:t>
            </a:r>
          </a:p>
          <a:p>
            <a:pPr lvl="1" eaLnBrk="1" hangingPunct="1"/>
            <a:endParaRPr lang="fr-FR" sz="2000" dirty="0">
              <a:solidFill>
                <a:srgbClr val="92D050"/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FAC3-6D22-465C-BC1E-C238B9ADE47D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9" name="Picture 5" descr="H:\Demey Consulting\Logos\logo_w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52563"/>
            <a:ext cx="61817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51619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Prochaines réunions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111899"/>
              </p:ext>
            </p:extLst>
          </p:nvPr>
        </p:nvGraphicFramePr>
        <p:xfrm>
          <a:off x="457200" y="1905000"/>
          <a:ext cx="8229600" cy="14833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890664"/>
                <a:gridCol w="259573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Lieu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Dominante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Mardi 24 Juin 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IBM Bois Colombes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News MQ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Mardi 30 Septembre 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trike="dblStrike" baseline="0" dirty="0" smtClean="0"/>
                        <a:t>BNP Italiens</a:t>
                      </a:r>
                      <a:endParaRPr lang="fr-FR" strike="dbl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Migrations WMQ, FTE, …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Mardi 2 Décembre 2014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à confirmer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à confirmer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© Demey Consulting, 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Guide MQ du 7 Avril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FAC3-6D22-465C-BC1E-C238B9ADE47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éan">
  <a:themeElements>
    <a:clrScheme name="Océ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cé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609</TotalTime>
  <Words>224</Words>
  <Application>Microsoft Office PowerPoint</Application>
  <PresentationFormat>Affichage à l'écran (4:3)</PresentationFormat>
  <Paragraphs>69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Océan</vt:lpstr>
      <vt:lpstr>BPI France - Maisons-Alfort</vt:lpstr>
      <vt:lpstr>Agenda – Journée Editeurs</vt:lpstr>
      <vt:lpstr>Correctifs / Support</vt:lpstr>
      <vt:lpstr>Prochaines réunions</vt:lpstr>
    </vt:vector>
  </TitlesOfParts>
  <Company>Demey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 MQ 09/2010</dc:title>
  <dc:creator>Luc-Michel Demey</dc:creator>
  <dc:description>lmd@demey-consulting.fr_x000d_
http://demey-consulting.fr/_x000d_
(C) Demey Consulting, 2009.</dc:description>
  <cp:lastModifiedBy>Luc-Michel Demey</cp:lastModifiedBy>
  <cp:revision>339</cp:revision>
  <dcterms:created xsi:type="dcterms:W3CDTF">2003-03-17T22:14:23Z</dcterms:created>
  <dcterms:modified xsi:type="dcterms:W3CDTF">2014-04-06T18:06:34Z</dcterms:modified>
  <cp:category>version 1.01</cp:category>
</cp:coreProperties>
</file>