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8" r:id="rId3"/>
    <p:sldId id="273" r:id="rId4"/>
    <p:sldId id="259" r:id="rId5"/>
    <p:sldId id="329" r:id="rId6"/>
    <p:sldId id="270" r:id="rId7"/>
    <p:sldId id="298" r:id="rId8"/>
    <p:sldId id="330" r:id="rId9"/>
    <p:sldId id="325" r:id="rId10"/>
    <p:sldId id="317" r:id="rId11"/>
    <p:sldId id="337" r:id="rId12"/>
    <p:sldId id="335" r:id="rId13"/>
    <p:sldId id="332" r:id="rId14"/>
    <p:sldId id="336" r:id="rId15"/>
    <p:sldId id="312" r:id="rId16"/>
    <p:sldId id="338" r:id="rId17"/>
    <p:sldId id="302" r:id="rId18"/>
    <p:sldId id="334" r:id="rId19"/>
    <p:sldId id="308" r:id="rId20"/>
    <p:sldId id="301" r:id="rId21"/>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80B2"/>
    <a:srgbClr val="968AB8"/>
    <a:srgbClr val="7262A0"/>
    <a:srgbClr val="FFFF99"/>
    <a:srgbClr val="007DB7"/>
    <a:srgbClr val="C45B58"/>
    <a:srgbClr val="DAA600"/>
    <a:srgbClr val="9D87B7"/>
    <a:srgbClr val="8AAC46"/>
    <a:srgbClr val="008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aximized">
    <p:restoredLeft sz="26529" autoAdjust="0"/>
    <p:restoredTop sz="73981" autoAdjust="0"/>
  </p:normalViewPr>
  <p:slideViewPr>
    <p:cSldViewPr>
      <p:cViewPr varScale="1">
        <p:scale>
          <a:sx n="49" d="100"/>
          <a:sy n="49" d="100"/>
        </p:scale>
        <p:origin x="-1482" y="-72"/>
      </p:cViewPr>
      <p:guideLst>
        <p:guide orient="horz" pos="2160"/>
        <p:guide pos="2880"/>
      </p:guideLst>
    </p:cSldViewPr>
  </p:slideViewPr>
  <p:notesTextViewPr>
    <p:cViewPr>
      <p:scale>
        <a:sx n="100" d="100"/>
        <a:sy n="100" d="100"/>
      </p:scale>
      <p:origin x="0" y="486"/>
    </p:cViewPr>
  </p:notesTextViewPr>
  <p:sorterViewPr>
    <p:cViewPr>
      <p:scale>
        <a:sx n="150" d="100"/>
        <a:sy n="150" d="100"/>
      </p:scale>
      <p:origin x="0" y="9810"/>
    </p:cViewPr>
  </p:sorterViewPr>
  <p:notesViewPr>
    <p:cSldViewPr>
      <p:cViewPr>
        <p:scale>
          <a:sx n="100" d="100"/>
          <a:sy n="100" d="100"/>
        </p:scale>
        <p:origin x="-1620" y="-72"/>
      </p:cViewPr>
      <p:guideLst>
        <p:guide orient="horz" pos="3133"/>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35" tIns="45717" rIns="91435" bIns="45717"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96888"/>
          </a:xfrm>
          <a:prstGeom prst="rect">
            <a:avLst/>
          </a:prstGeom>
        </p:spPr>
        <p:txBody>
          <a:bodyPr vert="horz" lIns="91435" tIns="45717" rIns="91435" bIns="45717" rtlCol="0"/>
          <a:lstStyle>
            <a:lvl1pPr algn="r">
              <a:defRPr sz="1200"/>
            </a:lvl1pPr>
          </a:lstStyle>
          <a:p>
            <a:fld id="{FECB1B8B-4AB0-40B1-A54F-F6D5EEE714BF}" type="datetimeFigureOut">
              <a:rPr lang="fr-FR" smtClean="0"/>
              <a:t>30/01/2011</a:t>
            </a:fld>
            <a:endParaRPr lang="fr-FR"/>
          </a:p>
        </p:txBody>
      </p:sp>
      <p:sp>
        <p:nvSpPr>
          <p:cNvPr id="4" name="Footer Placeholder 3"/>
          <p:cNvSpPr>
            <a:spLocks noGrp="1"/>
          </p:cNvSpPr>
          <p:nvPr>
            <p:ph type="ftr" sz="quarter" idx="2"/>
          </p:nvPr>
        </p:nvSpPr>
        <p:spPr>
          <a:xfrm>
            <a:off x="0" y="9447214"/>
            <a:ext cx="2971800" cy="496887"/>
          </a:xfrm>
          <a:prstGeom prst="rect">
            <a:avLst/>
          </a:prstGeom>
        </p:spPr>
        <p:txBody>
          <a:bodyPr vert="horz" lIns="91435" tIns="45717" rIns="91435" bIns="45717"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9447214"/>
            <a:ext cx="2971800" cy="496887"/>
          </a:xfrm>
          <a:prstGeom prst="rect">
            <a:avLst/>
          </a:prstGeom>
        </p:spPr>
        <p:txBody>
          <a:bodyPr vert="horz" lIns="91435" tIns="45717" rIns="91435" bIns="45717" rtlCol="0" anchor="b"/>
          <a:lstStyle>
            <a:lvl1pPr algn="r">
              <a:defRPr sz="1200"/>
            </a:lvl1pPr>
          </a:lstStyle>
          <a:p>
            <a:fld id="{86F903AA-BF11-49FD-AF2B-6A4F596B0F58}" type="slidenum">
              <a:rPr lang="fr-FR" smtClean="0"/>
              <a:t>‹#›</a:t>
            </a:fld>
            <a:endParaRPr lang="fr-FR"/>
          </a:p>
        </p:txBody>
      </p:sp>
    </p:spTree>
    <p:extLst>
      <p:ext uri="{BB962C8B-B14F-4D97-AF65-F5344CB8AC3E}">
        <p14:creationId xmlns:p14="http://schemas.microsoft.com/office/powerpoint/2010/main" val="41866739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916113" y="436563"/>
            <a:ext cx="3127375" cy="2346325"/>
          </a:xfrm>
          <a:prstGeom prst="rect">
            <a:avLst/>
          </a:prstGeom>
          <a:noFill/>
          <a:ln w="12700">
            <a:solidFill>
              <a:prstClr val="black"/>
            </a:solidFill>
          </a:ln>
        </p:spPr>
        <p:txBody>
          <a:bodyPr vert="horz" lIns="91435" tIns="45717" rIns="91435" bIns="45717" rtlCol="0" anchor="ctr"/>
          <a:lstStyle/>
          <a:p>
            <a:endParaRPr lang="en-US"/>
          </a:p>
        </p:txBody>
      </p:sp>
      <p:sp>
        <p:nvSpPr>
          <p:cNvPr id="5" name="Notes Placeholder 4"/>
          <p:cNvSpPr>
            <a:spLocks noGrp="1"/>
          </p:cNvSpPr>
          <p:nvPr>
            <p:ph type="body" sz="quarter" idx="3"/>
          </p:nvPr>
        </p:nvSpPr>
        <p:spPr>
          <a:xfrm>
            <a:off x="685800" y="3172645"/>
            <a:ext cx="5486400" cy="6027117"/>
          </a:xfrm>
          <a:prstGeom prst="rect">
            <a:avLst/>
          </a:prstGeom>
        </p:spPr>
        <p:txBody>
          <a:bodyPr vert="horz" lIns="91435" tIns="45717" rIns="91435" bIns="45717" rtlCol="0">
            <a:normAutofit/>
          </a:body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endParaRPr lang="fr-FR" noProof="0"/>
          </a:p>
        </p:txBody>
      </p:sp>
      <p:sp>
        <p:nvSpPr>
          <p:cNvPr id="7" name="Slide Number Placeholder 6"/>
          <p:cNvSpPr>
            <a:spLocks noGrp="1"/>
          </p:cNvSpPr>
          <p:nvPr>
            <p:ph type="sldNum" sz="quarter" idx="5"/>
          </p:nvPr>
        </p:nvSpPr>
        <p:spPr>
          <a:xfrm>
            <a:off x="6237312" y="9446678"/>
            <a:ext cx="619101" cy="497285"/>
          </a:xfrm>
          <a:prstGeom prst="rect">
            <a:avLst/>
          </a:prstGeom>
        </p:spPr>
        <p:txBody>
          <a:bodyPr vert="horz" lIns="91435" tIns="45717" rIns="91435" bIns="45717" rtlCol="0" anchor="ctr"/>
          <a:lstStyle>
            <a:lvl1pPr algn="ctr">
              <a:defRPr sz="2000"/>
            </a:lvl1pPr>
          </a:lstStyle>
          <a:p>
            <a:fld id="{6C06B5C0-1212-4773-A2C7-D15C7C6B2AD8}" type="slidenum">
              <a:rPr lang="en-US" smtClean="0"/>
              <a:pPr/>
              <a:t>‹#›</a:t>
            </a:fld>
            <a:endParaRPr lang="en-US"/>
          </a:p>
        </p:txBody>
      </p:sp>
    </p:spTree>
    <p:extLst>
      <p:ext uri="{BB962C8B-B14F-4D97-AF65-F5344CB8AC3E}">
        <p14:creationId xmlns:p14="http://schemas.microsoft.com/office/powerpoint/2010/main" val="3596813648"/>
      </p:ext>
    </p:extLst>
  </p:cSld>
  <p:clrMap bg1="lt1" tx1="dk1" bg2="lt2" tx2="dk2" accent1="accent1" accent2="accent2" accent3="accent3" accent4="accent4" accent5="accent5" accent6="accent6" hlink="hlink" folHlink="folHlink"/>
  <p:hf hdr="0" dt="0"/>
  <p:notesStyle>
    <a:lvl1pPr marL="171450" indent="-171450" algn="l" defTabSz="914400" rtl="0" eaLnBrk="1" latinLnBrk="0" hangingPunct="1">
      <a:spcBef>
        <a:spcPts val="600"/>
      </a:spcBef>
      <a:spcAft>
        <a:spcPts val="600"/>
      </a:spcAft>
      <a:buFont typeface="Arial" pitchFamily="34" charset="0"/>
      <a:buChar char="•"/>
      <a:defRPr sz="1400" kern="1200">
        <a:solidFill>
          <a:schemeClr val="tx1"/>
        </a:solidFill>
        <a:latin typeface="+mn-lt"/>
        <a:ea typeface="+mn-ea"/>
        <a:cs typeface="+mn-cs"/>
      </a:defRPr>
    </a:lvl1pPr>
    <a:lvl2pPr marL="349250" indent="-171450" algn="l" defTabSz="914400" rtl="0" eaLnBrk="1" latinLnBrk="0" hangingPunct="1">
      <a:spcBef>
        <a:spcPts val="600"/>
      </a:spcBef>
      <a:spcAft>
        <a:spcPts val="600"/>
      </a:spcAft>
      <a:buFont typeface="Arial" pitchFamily="34" charset="0"/>
      <a:buChar char="•"/>
      <a:defRPr sz="1400" kern="1200">
        <a:solidFill>
          <a:schemeClr val="tx1"/>
        </a:solidFill>
        <a:latin typeface="+mn-lt"/>
        <a:ea typeface="+mn-ea"/>
        <a:cs typeface="+mn-cs"/>
      </a:defRPr>
    </a:lvl2pPr>
    <a:lvl3pPr marL="527050" indent="-171450" algn="l" defTabSz="914400" rtl="0" eaLnBrk="1" latinLnBrk="0" hangingPunct="1">
      <a:spcBef>
        <a:spcPts val="600"/>
      </a:spcBef>
      <a:spcAft>
        <a:spcPts val="600"/>
      </a:spcAft>
      <a:buFont typeface="Arial" pitchFamily="34" charset="0"/>
      <a:buChar char="•"/>
      <a:defRPr sz="1400" kern="1200">
        <a:solidFill>
          <a:schemeClr val="tx1"/>
        </a:solidFill>
        <a:latin typeface="+mn-lt"/>
        <a:ea typeface="+mn-ea"/>
        <a:cs typeface="+mn-cs"/>
      </a:defRPr>
    </a:lvl3pPr>
    <a:lvl4pPr marL="704850" indent="-171450" algn="l" defTabSz="914400" rtl="0" eaLnBrk="1" latinLnBrk="0" hangingPunct="1">
      <a:spcBef>
        <a:spcPts val="600"/>
      </a:spcBef>
      <a:spcAft>
        <a:spcPts val="600"/>
      </a:spcAft>
      <a:buFont typeface="Arial" pitchFamily="34" charset="0"/>
      <a:buChar char="•"/>
      <a:defRPr sz="1400" kern="1200">
        <a:solidFill>
          <a:schemeClr val="tx1"/>
        </a:solidFill>
        <a:latin typeface="+mn-lt"/>
        <a:ea typeface="+mn-ea"/>
        <a:cs typeface="+mn-cs"/>
      </a:defRPr>
    </a:lvl4pPr>
    <a:lvl5pPr marL="885825" indent="-171450" algn="l" defTabSz="914400" rtl="0" eaLnBrk="1" latinLnBrk="0" hangingPunct="1">
      <a:spcBef>
        <a:spcPts val="600"/>
      </a:spcBef>
      <a:spcAft>
        <a:spcPts val="600"/>
      </a:spcAft>
      <a:buFont typeface="Arial" pitchFamily="34" charset="0"/>
      <a:buChar char="•"/>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fr-FR" smtClean="0"/>
              <a:t>Cette page est intentionnellement laissée en blanc. </a:t>
            </a:r>
            <a:r>
              <a:rPr lang="fr-FR" smtClean="0"/>
              <a:t> </a:t>
            </a:r>
            <a:endParaRPr lang="fr-FR" dirty="0" smtClean="0"/>
          </a:p>
        </p:txBody>
      </p:sp>
      <p:sp>
        <p:nvSpPr>
          <p:cNvPr id="4" name="Slide Number Placeholder 3"/>
          <p:cNvSpPr>
            <a:spLocks noGrp="1"/>
          </p:cNvSpPr>
          <p:nvPr>
            <p:ph type="sldNum" sz="quarter" idx="10"/>
          </p:nvPr>
        </p:nvSpPr>
        <p:spPr/>
        <p:txBody>
          <a:bodyPr/>
          <a:lstStyle/>
          <a:p>
            <a:fld id="{6C06B5C0-1212-4773-A2C7-D15C7C6B2AD8}" type="slidenum">
              <a:rPr lang="en-US" smtClean="0"/>
              <a:pPr/>
              <a:t>1</a:t>
            </a:fld>
            <a:endParaRPr lang="en-US"/>
          </a:p>
        </p:txBody>
      </p:sp>
      <p:sp>
        <p:nvSpPr>
          <p:cNvPr id="7" name="Slide Image Placeholder 6"/>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idx="1"/>
          </p:nvPr>
        </p:nvSpPr>
        <p:spPr/>
        <p:txBody>
          <a:bodyPr/>
          <a:lstStyle/>
          <a:p>
            <a:r>
              <a:rPr lang="fr-FR" dirty="0" smtClean="0"/>
              <a:t>APWMQ Explorer : opérations de gestion de configuration et d’administration</a:t>
            </a:r>
          </a:p>
          <a:p>
            <a:endParaRPr lang="fr-FR" dirty="0" smtClean="0"/>
          </a:p>
          <a:p>
            <a:r>
              <a:rPr lang="fr-FR" dirty="0" smtClean="0"/>
              <a:t>Configuration:</a:t>
            </a:r>
          </a:p>
          <a:p>
            <a:pPr lvl="1"/>
            <a:r>
              <a:rPr lang="en-US" dirty="0" err="1" smtClean="0"/>
              <a:t>Définir</a:t>
            </a:r>
            <a:r>
              <a:rPr lang="en-US" dirty="0" smtClean="0"/>
              <a:t>, modifier </a:t>
            </a:r>
            <a:r>
              <a:rPr lang="en-US" dirty="0" err="1" smtClean="0"/>
              <a:t>ou</a:t>
            </a:r>
            <a:r>
              <a:rPr lang="en-US" dirty="0" smtClean="0"/>
              <a:t> </a:t>
            </a:r>
            <a:r>
              <a:rPr lang="en-US" dirty="0" err="1" smtClean="0"/>
              <a:t>supprimer</a:t>
            </a:r>
            <a:r>
              <a:rPr lang="en-US" dirty="0" smtClean="0"/>
              <a:t> </a:t>
            </a:r>
            <a:r>
              <a:rPr lang="en-US" dirty="0" err="1" smtClean="0"/>
              <a:t>tous</a:t>
            </a:r>
            <a:r>
              <a:rPr lang="en-US" dirty="0" smtClean="0"/>
              <a:t> les </a:t>
            </a:r>
            <a:r>
              <a:rPr lang="en-US" dirty="0" err="1" smtClean="0"/>
              <a:t>objets</a:t>
            </a:r>
            <a:r>
              <a:rPr lang="en-US" dirty="0" smtClean="0"/>
              <a:t> </a:t>
            </a:r>
            <a:r>
              <a:rPr lang="en-US" dirty="0" err="1" smtClean="0"/>
              <a:t>mq</a:t>
            </a:r>
            <a:r>
              <a:rPr lang="en-US" dirty="0" smtClean="0"/>
              <a:t> : </a:t>
            </a:r>
            <a:r>
              <a:rPr lang="en-US" dirty="0" err="1" smtClean="0"/>
              <a:t>noeuds</a:t>
            </a:r>
            <a:r>
              <a:rPr lang="en-US" dirty="0" smtClean="0"/>
              <a:t>, queue managers, queues (</a:t>
            </a:r>
            <a:r>
              <a:rPr lang="en-US" dirty="0" err="1" smtClean="0"/>
              <a:t>tous</a:t>
            </a:r>
            <a:r>
              <a:rPr lang="en-US" dirty="0" smtClean="0"/>
              <a:t> les types), </a:t>
            </a:r>
            <a:r>
              <a:rPr lang="en-US" dirty="0" err="1" smtClean="0"/>
              <a:t>cannaux</a:t>
            </a:r>
            <a:r>
              <a:rPr lang="en-US" dirty="0" smtClean="0"/>
              <a:t>, </a:t>
            </a:r>
            <a:r>
              <a:rPr lang="en-US" dirty="0" err="1" smtClean="0"/>
              <a:t>processus</a:t>
            </a:r>
            <a:r>
              <a:rPr lang="en-US" dirty="0" smtClean="0"/>
              <a:t>, listeners, clusters, … </a:t>
            </a:r>
          </a:p>
          <a:p>
            <a:r>
              <a:rPr lang="en-US" dirty="0" smtClean="0"/>
              <a:t>Administration</a:t>
            </a:r>
          </a:p>
          <a:p>
            <a:pPr lvl="1"/>
            <a:r>
              <a:rPr lang="en-US" dirty="0" err="1" smtClean="0"/>
              <a:t>Contrôler</a:t>
            </a:r>
            <a:r>
              <a:rPr lang="en-US" dirty="0" smtClean="0"/>
              <a:t> </a:t>
            </a:r>
            <a:r>
              <a:rPr lang="en-US" dirty="0" err="1" smtClean="0"/>
              <a:t>objets</a:t>
            </a:r>
            <a:r>
              <a:rPr lang="en-US" dirty="0" smtClean="0"/>
              <a:t> MQ: START/STOP Queue Managers; GET/PUT queues …</a:t>
            </a:r>
          </a:p>
        </p:txBody>
      </p:sp>
      <p:sp>
        <p:nvSpPr>
          <p:cNvPr id="6" name="Slide Number Placeholder 5"/>
          <p:cNvSpPr>
            <a:spLocks noGrp="1"/>
          </p:cNvSpPr>
          <p:nvPr>
            <p:ph type="sldNum" sz="quarter" idx="10"/>
          </p:nvPr>
        </p:nvSpPr>
        <p:spPr/>
        <p:txBody>
          <a:bodyPr/>
          <a:lstStyle/>
          <a:p>
            <a:fld id="{6C06B5C0-1212-4773-A2C7-D15C7C6B2AD8}" type="slidenum">
              <a:rPr lang="en-US" smtClean="0"/>
              <a:pPr/>
              <a:t>10</a:t>
            </a:fld>
            <a:endParaRPr lang="en-US"/>
          </a:p>
        </p:txBody>
      </p:sp>
      <p:sp>
        <p:nvSpPr>
          <p:cNvPr id="7" name="Slide Image Placeholder 6"/>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idx="1"/>
          </p:nvPr>
        </p:nvSpPr>
        <p:spPr/>
        <p:txBody>
          <a:bodyPr/>
          <a:lstStyle/>
          <a:p>
            <a:r>
              <a:rPr lang="fr-FR" dirty="0" smtClean="0"/>
              <a:t>Tableau de comparaison APWMQ Explorer &amp; IBM MQ Explorer</a:t>
            </a:r>
            <a:endParaRPr lang="fr-FR" dirty="0"/>
          </a:p>
        </p:txBody>
      </p:sp>
      <p:sp>
        <p:nvSpPr>
          <p:cNvPr id="6" name="Slide Number Placeholder 5"/>
          <p:cNvSpPr>
            <a:spLocks noGrp="1"/>
          </p:cNvSpPr>
          <p:nvPr>
            <p:ph type="sldNum" sz="quarter" idx="10"/>
          </p:nvPr>
        </p:nvSpPr>
        <p:spPr/>
        <p:txBody>
          <a:bodyPr/>
          <a:lstStyle/>
          <a:p>
            <a:fld id="{6C06B5C0-1212-4773-A2C7-D15C7C6B2AD8}" type="slidenum">
              <a:rPr lang="en-US" smtClean="0"/>
              <a:pPr/>
              <a:t>11</a:t>
            </a:fld>
            <a:endParaRPr lang="en-US"/>
          </a:p>
        </p:txBody>
      </p:sp>
      <p:sp>
        <p:nvSpPr>
          <p:cNvPr id="7" name="Slide Image Placeholder 6"/>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6113" y="436563"/>
            <a:ext cx="3127375" cy="2346325"/>
          </a:xfrm>
        </p:spPr>
      </p:sp>
      <p:sp>
        <p:nvSpPr>
          <p:cNvPr id="3" name="Notes Placeholder 2"/>
          <p:cNvSpPr>
            <a:spLocks noGrp="1"/>
          </p:cNvSpPr>
          <p:nvPr>
            <p:ph type="body" idx="1"/>
          </p:nvPr>
        </p:nvSpPr>
        <p:spPr/>
        <p:txBody>
          <a:bodyPr/>
          <a:lstStyle/>
          <a:p>
            <a:r>
              <a:rPr lang="fr-FR" dirty="0" smtClean="0"/>
              <a:t>MQ message </a:t>
            </a:r>
            <a:r>
              <a:rPr lang="fr-FR" dirty="0" err="1" smtClean="0"/>
              <a:t>Mgt</a:t>
            </a:r>
            <a:r>
              <a:rPr lang="fr-FR" dirty="0" smtClean="0"/>
              <a:t>  </a:t>
            </a:r>
            <a:r>
              <a:rPr lang="fr-FR" dirty="0"/>
              <a:t>(APWMQ Message Manager) </a:t>
            </a:r>
          </a:p>
          <a:p>
            <a:pPr lvl="1"/>
            <a:r>
              <a:rPr lang="fr-FR" dirty="0"/>
              <a:t>Gestion </a:t>
            </a:r>
            <a:r>
              <a:rPr lang="fr-FR" dirty="0" smtClean="0"/>
              <a:t>messages MQ </a:t>
            </a:r>
            <a:r>
              <a:rPr lang="fr-FR" dirty="0"/>
              <a:t>– FIND … VIEW … MOVE … COPY …</a:t>
            </a:r>
          </a:p>
          <a:p>
            <a:pPr lvl="1"/>
            <a:r>
              <a:rPr lang="fr-FR" dirty="0" err="1" smtClean="0"/>
              <a:t>Re</a:t>
            </a:r>
            <a:r>
              <a:rPr lang="fr-FR" dirty="0" smtClean="0"/>
              <a:t>-router des </a:t>
            </a:r>
            <a:r>
              <a:rPr lang="fr-FR" dirty="0"/>
              <a:t>messages de la DLQ vers une autre </a:t>
            </a:r>
            <a:r>
              <a:rPr lang="fr-FR" dirty="0" smtClean="0"/>
              <a:t>queue</a:t>
            </a:r>
            <a:endParaRPr lang="fr-FR" dirty="0"/>
          </a:p>
        </p:txBody>
      </p:sp>
      <p:sp>
        <p:nvSpPr>
          <p:cNvPr id="4" name="Slide Number Placeholder 3"/>
          <p:cNvSpPr>
            <a:spLocks noGrp="1"/>
          </p:cNvSpPr>
          <p:nvPr>
            <p:ph type="sldNum" sz="quarter" idx="10"/>
          </p:nvPr>
        </p:nvSpPr>
        <p:spPr/>
        <p:txBody>
          <a:bodyPr/>
          <a:lstStyle/>
          <a:p>
            <a:fld id="{6C06B5C0-1212-4773-A2C7-D15C7C6B2AD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6113" y="436563"/>
            <a:ext cx="3127375" cy="2346325"/>
          </a:xfrm>
        </p:spPr>
      </p:sp>
      <p:sp>
        <p:nvSpPr>
          <p:cNvPr id="3" name="Notes Placeholder 2"/>
          <p:cNvSpPr>
            <a:spLocks noGrp="1"/>
          </p:cNvSpPr>
          <p:nvPr>
            <p:ph type="body" idx="1"/>
          </p:nvPr>
        </p:nvSpPr>
        <p:spPr/>
        <p:txBody>
          <a:bodyPr/>
          <a:lstStyle/>
          <a:p>
            <a:r>
              <a:rPr lang="fr-FR" dirty="0" smtClean="0"/>
              <a:t>Le console d’</a:t>
            </a:r>
            <a:r>
              <a:rPr lang="fr-FR" dirty="0" err="1" smtClean="0"/>
              <a:t>AutoPilot</a:t>
            </a:r>
            <a:r>
              <a:rPr lang="fr-FR" dirty="0" smtClean="0"/>
              <a:t> permet de définir et visualiser les  tableau de bord, qui contiennent les indicateurs de performance (</a:t>
            </a:r>
            <a:r>
              <a:rPr lang="fr-FR" dirty="0" err="1" smtClean="0"/>
              <a:t>KPI’s</a:t>
            </a:r>
            <a:r>
              <a:rPr lang="fr-FR" dirty="0" smtClean="0"/>
              <a:t>). </a:t>
            </a:r>
          </a:p>
          <a:p>
            <a:r>
              <a:rPr lang="fr-FR" dirty="0" smtClean="0"/>
              <a:t>Ces </a:t>
            </a:r>
            <a:r>
              <a:rPr lang="fr-FR" dirty="0" err="1" smtClean="0"/>
              <a:t>KPI’s</a:t>
            </a:r>
            <a:r>
              <a:rPr lang="fr-FR" dirty="0" smtClean="0"/>
              <a:t> sont présentés ici sous forme de bulles de couleur.</a:t>
            </a:r>
          </a:p>
          <a:p>
            <a:r>
              <a:rPr lang="fr-FR" dirty="0" smtClean="0"/>
              <a:t>La couleur de chaque bulle est le résultat de l’évaluation d’un ensemble de règles (qui font partie d’un « </a:t>
            </a:r>
            <a:r>
              <a:rPr lang="fr-FR" dirty="0" err="1" smtClean="0"/>
              <a:t>policy</a:t>
            </a:r>
            <a:r>
              <a:rPr lang="fr-FR" dirty="0" smtClean="0"/>
              <a:t> »)</a:t>
            </a:r>
          </a:p>
          <a:p>
            <a:pPr lvl="1"/>
            <a:r>
              <a:rPr lang="fr-FR" dirty="0" smtClean="0"/>
              <a:t>Fenêtre au milieu montre que nous pouvons définir une arborescence de </a:t>
            </a:r>
            <a:r>
              <a:rPr lang="fr-FR" dirty="0" err="1" smtClean="0"/>
              <a:t>policies</a:t>
            </a:r>
            <a:endParaRPr lang="fr-FR" dirty="0" smtClean="0"/>
          </a:p>
          <a:p>
            <a:pPr lvl="1"/>
            <a:r>
              <a:rPr lang="fr-FR" dirty="0" smtClean="0"/>
              <a:t>ex: </a:t>
            </a:r>
            <a:r>
              <a:rPr lang="fr-FR" dirty="0" err="1" smtClean="0"/>
              <a:t>policy</a:t>
            </a:r>
            <a:r>
              <a:rPr lang="fr-FR" dirty="0" smtClean="0"/>
              <a:t> « </a:t>
            </a:r>
            <a:r>
              <a:rPr lang="fr-FR" dirty="0" err="1" smtClean="0"/>
              <a:t>Websphere</a:t>
            </a:r>
            <a:r>
              <a:rPr lang="fr-FR" dirty="0" smtClean="0"/>
              <a:t> MQ </a:t>
            </a:r>
            <a:r>
              <a:rPr lang="fr-FR" dirty="0" err="1" smtClean="0"/>
              <a:t>Health</a:t>
            </a:r>
            <a:r>
              <a:rPr lang="fr-FR" dirty="0" smtClean="0"/>
              <a:t> » … « Queue Manager </a:t>
            </a:r>
            <a:r>
              <a:rPr lang="fr-FR" dirty="0" err="1" smtClean="0"/>
              <a:t>Status</a:t>
            </a:r>
            <a:r>
              <a:rPr lang="fr-FR" dirty="0" smtClean="0"/>
              <a:t> » </a:t>
            </a:r>
          </a:p>
        </p:txBody>
      </p:sp>
      <p:sp>
        <p:nvSpPr>
          <p:cNvPr id="4" name="Slide Number Placeholder 3"/>
          <p:cNvSpPr>
            <a:spLocks noGrp="1"/>
          </p:cNvSpPr>
          <p:nvPr>
            <p:ph type="sldNum" sz="quarter" idx="10"/>
          </p:nvPr>
        </p:nvSpPr>
        <p:spPr/>
        <p:txBody>
          <a:bodyPr/>
          <a:lstStyle/>
          <a:p>
            <a:fld id="{6C06B5C0-1212-4773-A2C7-D15C7C6B2AD8}" type="slidenum">
              <a:rPr lang="en-US" smtClean="0"/>
              <a:pPr/>
              <a:t>13</a:t>
            </a:fld>
            <a:endParaRPr lang="en-US"/>
          </a:p>
        </p:txBody>
      </p:sp>
    </p:spTree>
    <p:extLst>
      <p:ext uri="{BB962C8B-B14F-4D97-AF65-F5344CB8AC3E}">
        <p14:creationId xmlns:p14="http://schemas.microsoft.com/office/powerpoint/2010/main" val="809131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Notes Placeholder 2"/>
          <p:cNvSpPr>
            <a:spLocks noGrp="1"/>
          </p:cNvSpPr>
          <p:nvPr>
            <p:ph type="body" idx="1"/>
          </p:nvPr>
        </p:nvSpPr>
        <p:spPr/>
        <p:txBody>
          <a:bodyPr/>
          <a:lstStyle/>
          <a:p>
            <a:r>
              <a:rPr lang="fr-FR" dirty="0" smtClean="0"/>
              <a:t>Pour définir un </a:t>
            </a:r>
            <a:r>
              <a:rPr lang="fr-FR" dirty="0" err="1" smtClean="0"/>
              <a:t>policy</a:t>
            </a:r>
            <a:r>
              <a:rPr lang="fr-FR" dirty="0" smtClean="0"/>
              <a:t>, APM6 fournit un </a:t>
            </a:r>
            <a:r>
              <a:rPr lang="fr-FR" dirty="0" err="1" smtClean="0"/>
              <a:t>wizard</a:t>
            </a:r>
            <a:r>
              <a:rPr lang="fr-FR" dirty="0" smtClean="0"/>
              <a:t> …</a:t>
            </a:r>
          </a:p>
          <a:p>
            <a:r>
              <a:rPr lang="fr-FR" dirty="0" smtClean="0"/>
              <a:t>Identifier les métriques &amp; événements qui pourraient avoir un impact sur un processus business ou IT </a:t>
            </a:r>
          </a:p>
          <a:p>
            <a:r>
              <a:rPr lang="fr-FR" dirty="0" smtClean="0"/>
              <a:t>Définir les règles d’évaluation qui permettent d’</a:t>
            </a:r>
            <a:r>
              <a:rPr lang="fr-FR" dirty="0" err="1" smtClean="0"/>
              <a:t>intépreter</a:t>
            </a:r>
            <a:r>
              <a:rPr lang="fr-FR" dirty="0" smtClean="0"/>
              <a:t> métriques &amp; événements</a:t>
            </a:r>
          </a:p>
          <a:p>
            <a:r>
              <a:rPr lang="fr-FR" dirty="0" smtClean="0"/>
              <a:t>Définir les alertes ou des actions</a:t>
            </a:r>
          </a:p>
          <a:p>
            <a:pPr lvl="2"/>
            <a:r>
              <a:rPr lang="fr-FR" dirty="0" smtClean="0"/>
              <a:t>inclus dans la définition d’une alerte/action :</a:t>
            </a:r>
          </a:p>
          <a:p>
            <a:pPr lvl="3"/>
            <a:r>
              <a:rPr lang="fr-FR" dirty="0" smtClean="0"/>
              <a:t>niveaux  de sévérité des </a:t>
            </a:r>
            <a:r>
              <a:rPr lang="fr-FR" dirty="0" err="1" smtClean="0"/>
              <a:t>KPI’s</a:t>
            </a:r>
            <a:endParaRPr lang="fr-FR" dirty="0" smtClean="0"/>
          </a:p>
          <a:p>
            <a:pPr lvl="4"/>
            <a:r>
              <a:rPr lang="fr-FR" dirty="0" smtClean="0"/>
              <a:t>exemple : « information », « warning », « </a:t>
            </a:r>
            <a:r>
              <a:rPr lang="fr-FR" dirty="0" err="1" smtClean="0"/>
              <a:t>error</a:t>
            </a:r>
            <a:r>
              <a:rPr lang="fr-FR" dirty="0" smtClean="0"/>
              <a:t> », </a:t>
            </a:r>
            <a:r>
              <a:rPr lang="fr-FR" dirty="0" err="1" smtClean="0"/>
              <a:t>success</a:t>
            </a:r>
            <a:r>
              <a:rPr lang="fr-FR" dirty="0" smtClean="0"/>
              <a:t> », « </a:t>
            </a:r>
            <a:r>
              <a:rPr lang="fr-FR" dirty="0" err="1" smtClean="0"/>
              <a:t>failure</a:t>
            </a:r>
            <a:r>
              <a:rPr lang="fr-FR" dirty="0" smtClean="0"/>
              <a:t> », « </a:t>
            </a:r>
            <a:r>
              <a:rPr lang="fr-FR" dirty="0" err="1" smtClean="0"/>
              <a:t>critical</a:t>
            </a:r>
            <a:r>
              <a:rPr lang="fr-FR" dirty="0" smtClean="0"/>
              <a:t> »</a:t>
            </a:r>
          </a:p>
          <a:p>
            <a:pPr lvl="3"/>
            <a:r>
              <a:rPr lang="fr-FR" dirty="0" smtClean="0"/>
              <a:t>Méthode de notification</a:t>
            </a:r>
          </a:p>
          <a:p>
            <a:pPr lvl="4"/>
            <a:r>
              <a:rPr lang="fr-FR" dirty="0" smtClean="0"/>
              <a:t>exemple : message email</a:t>
            </a:r>
          </a:p>
          <a:p>
            <a:endParaRPr lang="fr-FR" dirty="0" smtClean="0"/>
          </a:p>
          <a:p>
            <a:endParaRPr lang="fr-FR" dirty="0" smtClean="0"/>
          </a:p>
          <a:p>
            <a:endParaRPr lang="fr-FR" dirty="0" smtClean="0"/>
          </a:p>
          <a:p>
            <a:endParaRPr lang="fr-FR" dirty="0" smtClean="0"/>
          </a:p>
          <a:p>
            <a:endParaRPr lang="fr-FR" dirty="0" smtClean="0"/>
          </a:p>
        </p:txBody>
      </p:sp>
      <p:sp>
        <p:nvSpPr>
          <p:cNvPr id="35844" name="Slide Number Placeholder 3"/>
          <p:cNvSpPr>
            <a:spLocks noGrp="1"/>
          </p:cNvSpPr>
          <p:nvPr>
            <p:ph type="sldNum" sz="quarter" idx="5"/>
          </p:nvPr>
        </p:nvSpPr>
        <p:spPr/>
        <p:txBody>
          <a:bodyPr/>
          <a:lstStyle/>
          <a:p>
            <a:fld id="{740E2E39-B078-468E-A481-B7014B8F3394}" type="slidenum">
              <a:rPr lang="en-US" smtClean="0"/>
              <a:pPr/>
              <a:t>14</a:t>
            </a:fld>
            <a:endParaRPr lang="en-US"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fr-FR" dirty="0" smtClean="0"/>
              <a:t>C’est le CEP qui interprète les règles des </a:t>
            </a:r>
            <a:r>
              <a:rPr lang="fr-FR" dirty="0" err="1" smtClean="0"/>
              <a:t>policies</a:t>
            </a:r>
            <a:endParaRPr lang="fr-FR" dirty="0" smtClean="0"/>
          </a:p>
          <a:p>
            <a:r>
              <a:rPr lang="fr-FR" dirty="0" smtClean="0"/>
              <a:t>Le DEP peut être conceptualisé comme un "pipeline" à travers lequel passe une série de métriques &amp; événements</a:t>
            </a:r>
          </a:p>
          <a:p>
            <a:r>
              <a:rPr lang="fr-FR" dirty="0" smtClean="0"/>
              <a:t>En exécutant les règles des </a:t>
            </a:r>
            <a:r>
              <a:rPr lang="fr-FR" dirty="0" err="1" smtClean="0"/>
              <a:t>policies</a:t>
            </a:r>
            <a:r>
              <a:rPr lang="fr-FR" dirty="0" smtClean="0"/>
              <a:t>, le cep fait la corrélation des millions de métriques &amp; événements par seconde, en cherchant des combinaisons spécifiques (appelés des "compound </a:t>
            </a:r>
            <a:r>
              <a:rPr lang="fr-FR" dirty="0" err="1" smtClean="0"/>
              <a:t>events</a:t>
            </a:r>
            <a:r>
              <a:rPr lang="fr-FR" dirty="0" smtClean="0"/>
              <a:t>") </a:t>
            </a:r>
          </a:p>
          <a:p>
            <a:r>
              <a:rPr lang="fr-FR" dirty="0" smtClean="0"/>
              <a:t>Lorsqu’un "compound </a:t>
            </a:r>
            <a:r>
              <a:rPr lang="fr-FR" dirty="0" err="1" smtClean="0"/>
              <a:t>event</a:t>
            </a:r>
            <a:r>
              <a:rPr lang="fr-FR" dirty="0" smtClean="0"/>
              <a:t>" est détecté, le CEP va déclencher des actions :</a:t>
            </a:r>
          </a:p>
          <a:p>
            <a:pPr lvl="1"/>
            <a:r>
              <a:rPr lang="fr-FR" dirty="0" smtClean="0"/>
              <a:t>mise à jour des </a:t>
            </a:r>
            <a:r>
              <a:rPr lang="fr-FR" dirty="0" err="1" smtClean="0"/>
              <a:t>kpi's</a:t>
            </a:r>
            <a:r>
              <a:rPr lang="fr-FR" dirty="0" smtClean="0"/>
              <a:t> d’un tableau de bord</a:t>
            </a:r>
          </a:p>
          <a:p>
            <a:pPr lvl="1"/>
            <a:r>
              <a:rPr lang="fr-FR" dirty="0" smtClean="0"/>
              <a:t>envoi d‘email de notification</a:t>
            </a:r>
          </a:p>
          <a:p>
            <a:pPr lvl="1"/>
            <a:r>
              <a:rPr lang="fr-FR" dirty="0" smtClean="0"/>
              <a:t>alerte à un outil ESM (ex: via une "</a:t>
            </a:r>
            <a:r>
              <a:rPr lang="fr-FR" dirty="0" err="1" smtClean="0"/>
              <a:t>trap</a:t>
            </a:r>
            <a:r>
              <a:rPr lang="fr-FR" dirty="0" smtClean="0"/>
              <a:t>" SNMP) </a:t>
            </a:r>
          </a:p>
        </p:txBody>
      </p:sp>
      <p:sp>
        <p:nvSpPr>
          <p:cNvPr id="4" name="Slide Number Placeholder 3"/>
          <p:cNvSpPr>
            <a:spLocks noGrp="1"/>
          </p:cNvSpPr>
          <p:nvPr>
            <p:ph type="sldNum" sz="quarter" idx="10"/>
          </p:nvPr>
        </p:nvSpPr>
        <p:spPr/>
        <p:txBody>
          <a:bodyPr/>
          <a:lstStyle/>
          <a:p>
            <a:fld id="{6C06B5C0-1212-4773-A2C7-D15C7C6B2AD8}" type="slidenum">
              <a:rPr lang="en-US" smtClean="0"/>
              <a:pPr/>
              <a:t>15</a:t>
            </a:fld>
            <a:endParaRPr lang="en-US"/>
          </a:p>
        </p:txBody>
      </p:sp>
      <p:sp>
        <p:nvSpPr>
          <p:cNvPr id="8" name="Slide Image Placeholder 7"/>
          <p:cNvSpPr>
            <a:spLocks noGrp="1" noRot="1" noChangeAspect="1"/>
          </p:cNvSpPr>
          <p:nvPr>
            <p:ph type="sldImg"/>
          </p:nvPr>
        </p:nvSpPr>
        <p:spPr>
          <a:xfrm>
            <a:off x="1916113" y="436563"/>
            <a:ext cx="3127375" cy="2346325"/>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fr-FR" dirty="0" smtClean="0"/>
              <a:t>VIRTUAL CEP</a:t>
            </a:r>
          </a:p>
          <a:p>
            <a:pPr lvl="1"/>
            <a:r>
              <a:rPr lang="fr-FR" dirty="0" smtClean="0"/>
              <a:t>Multiples instances des moteurs CEP peuvent être distribuées à travers plusieurs machines physiques ou virtuelles (</a:t>
            </a:r>
            <a:r>
              <a:rPr lang="fr-FR" dirty="0" err="1" smtClean="0"/>
              <a:t>vmware</a:t>
            </a:r>
            <a:r>
              <a:rPr lang="fr-FR" dirty="0" smtClean="0"/>
              <a:t>, </a:t>
            </a:r>
            <a:r>
              <a:rPr lang="fr-FR" dirty="0" err="1" smtClean="0"/>
              <a:t>xen</a:t>
            </a:r>
            <a:r>
              <a:rPr lang="fr-FR" dirty="0" smtClean="0"/>
              <a:t>) </a:t>
            </a:r>
          </a:p>
          <a:p>
            <a:pPr lvl="1"/>
            <a:r>
              <a:rPr lang="fr-FR" dirty="0" smtClean="0"/>
              <a:t>Collection de moteurs CEP distribués permet une "</a:t>
            </a:r>
            <a:r>
              <a:rPr lang="fr-FR" dirty="0" err="1" smtClean="0"/>
              <a:t>scalability</a:t>
            </a:r>
            <a:r>
              <a:rPr lang="fr-FR" dirty="0" smtClean="0"/>
              <a:t>" quasi linéaire </a:t>
            </a:r>
          </a:p>
          <a:p>
            <a:pPr lvl="1"/>
            <a:r>
              <a:rPr lang="fr-FR" dirty="0" smtClean="0"/>
              <a:t>Moteurs CEP peuvent être ajouté à la demande </a:t>
            </a:r>
            <a:r>
              <a:rPr lang="fr-FR" dirty="0" smtClean="0">
                <a:sym typeface="Wingdings" pitchFamily="2" charset="2"/>
              </a:rPr>
              <a:t></a:t>
            </a:r>
            <a:r>
              <a:rPr lang="fr-FR" dirty="0" smtClean="0"/>
              <a:t> capacité de traitement peut être augmentée selon les besoins de l'entreprise </a:t>
            </a:r>
          </a:p>
          <a:p>
            <a:pPr lvl="1"/>
            <a:endParaRPr lang="fr-FR" dirty="0" smtClean="0"/>
          </a:p>
          <a:p>
            <a:r>
              <a:rPr lang="fr-FR" dirty="0" smtClean="0"/>
              <a:t>"M6 GRID"</a:t>
            </a:r>
          </a:p>
          <a:p>
            <a:pPr lvl="1"/>
            <a:r>
              <a:rPr lang="fr-FR" dirty="0" smtClean="0"/>
              <a:t>Les serveurs CEP peuvent être déployés en "</a:t>
            </a:r>
            <a:r>
              <a:rPr lang="fr-FR" dirty="0" err="1" smtClean="0"/>
              <a:t>Grid</a:t>
            </a:r>
            <a:r>
              <a:rPr lang="fr-FR" dirty="0" smtClean="0"/>
              <a:t>"</a:t>
            </a:r>
          </a:p>
          <a:p>
            <a:pPr lvl="1"/>
            <a:r>
              <a:rPr lang="fr-FR" dirty="0" smtClean="0"/>
              <a:t>Service ininterrompu du CEP en cas d'indisponibilité d'un serveur hébergeant</a:t>
            </a:r>
          </a:p>
          <a:p>
            <a:pPr lvl="1"/>
            <a:r>
              <a:rPr lang="fr-FR" dirty="0" smtClean="0"/>
              <a:t>Réplication et le </a:t>
            </a:r>
            <a:r>
              <a:rPr lang="fr-FR" dirty="0" err="1" smtClean="0"/>
              <a:t>failover</a:t>
            </a:r>
            <a:r>
              <a:rPr lang="fr-FR" dirty="0" smtClean="0"/>
              <a:t> des moteurs cep dans l'espace de quelques minutes</a:t>
            </a:r>
          </a:p>
          <a:p>
            <a:pPr lvl="1"/>
            <a:r>
              <a:rPr lang="fr-FR" dirty="0" smtClean="0"/>
              <a:t>En cas de "crash" système, l'indisponibilité d'une instance cep d'une configuration « M6 </a:t>
            </a:r>
            <a:r>
              <a:rPr lang="fr-FR" dirty="0" err="1" smtClean="0"/>
              <a:t>Grid</a:t>
            </a:r>
            <a:r>
              <a:rPr lang="fr-FR" dirty="0" smtClean="0"/>
              <a:t>" n'a pas de conséquences sur les autres instances </a:t>
            </a:r>
          </a:p>
          <a:p>
            <a:pPr lvl="1"/>
            <a:r>
              <a:rPr lang="fr-FR" dirty="0" smtClean="0"/>
              <a:t>Les OS d'une configuration "M6 </a:t>
            </a:r>
            <a:r>
              <a:rPr lang="fr-FR" dirty="0" err="1" smtClean="0"/>
              <a:t>Grid</a:t>
            </a:r>
            <a:r>
              <a:rPr lang="fr-FR" dirty="0" smtClean="0"/>
              <a:t>" n'ont pas besoin d'être identiques pour permettre le </a:t>
            </a:r>
            <a:r>
              <a:rPr lang="fr-FR" dirty="0" err="1" smtClean="0"/>
              <a:t>failover</a:t>
            </a:r>
            <a:r>
              <a:rPr lang="fr-FR" dirty="0" smtClean="0"/>
              <a:t> </a:t>
            </a:r>
          </a:p>
        </p:txBody>
      </p:sp>
      <p:sp>
        <p:nvSpPr>
          <p:cNvPr id="4" name="Slide Number Placeholder 3"/>
          <p:cNvSpPr>
            <a:spLocks noGrp="1"/>
          </p:cNvSpPr>
          <p:nvPr>
            <p:ph type="sldNum" sz="quarter" idx="10"/>
          </p:nvPr>
        </p:nvSpPr>
        <p:spPr/>
        <p:txBody>
          <a:bodyPr/>
          <a:lstStyle/>
          <a:p>
            <a:fld id="{6C06B5C0-1212-4773-A2C7-D15C7C6B2AD8}" type="slidenum">
              <a:rPr lang="en-US" smtClean="0"/>
              <a:pPr/>
              <a:t>16</a:t>
            </a:fld>
            <a:endParaRPr lang="en-US"/>
          </a:p>
        </p:txBody>
      </p:sp>
      <p:sp>
        <p:nvSpPr>
          <p:cNvPr id="8" name="Slide Image Placeholder 7"/>
          <p:cNvSpPr>
            <a:spLocks noGrp="1" noRot="1" noChangeAspect="1"/>
          </p:cNvSpPr>
          <p:nvPr>
            <p:ph type="sldImg"/>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fr-FR" dirty="0" smtClean="0"/>
              <a:t>Cette capture d'écran montre des exemples de tableau de bord utilisé par les administrateurs pour contrôler l'activité des applications et les transactions.</a:t>
            </a:r>
          </a:p>
        </p:txBody>
      </p:sp>
      <p:sp>
        <p:nvSpPr>
          <p:cNvPr id="4" name="Slide Number Placeholder 3"/>
          <p:cNvSpPr>
            <a:spLocks noGrp="1"/>
          </p:cNvSpPr>
          <p:nvPr>
            <p:ph type="sldNum" sz="quarter" idx="10"/>
          </p:nvPr>
        </p:nvSpPr>
        <p:spPr/>
        <p:txBody>
          <a:bodyPr/>
          <a:lstStyle/>
          <a:p>
            <a:fld id="{6C06B5C0-1212-4773-A2C7-D15C7C6B2AD8}" type="slidenum">
              <a:rPr lang="en-US" smtClean="0"/>
              <a:pPr/>
              <a:t>17</a:t>
            </a:fld>
            <a:endParaRPr lang="en-US"/>
          </a:p>
        </p:txBody>
      </p:sp>
      <p:sp>
        <p:nvSpPr>
          <p:cNvPr id="7" name="Slide Image Placeholder 6"/>
          <p:cNvSpPr>
            <a:spLocks noGrp="1" noRot="1" noChangeAspect="1"/>
          </p:cNvSpPr>
          <p:nvPr>
            <p:ph type="sldImg"/>
          </p:nvPr>
        </p:nvSpPr>
        <p:spPr>
          <a:xfrm>
            <a:off x="1916113" y="436563"/>
            <a:ext cx="3127375" cy="2346325"/>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fr-FR" dirty="0" smtClean="0"/>
              <a:t>Pour la gestion des transactions, </a:t>
            </a:r>
            <a:r>
              <a:rPr lang="fr-FR" dirty="0" err="1" smtClean="0"/>
              <a:t>AutoPilot</a:t>
            </a:r>
            <a:r>
              <a:rPr lang="fr-FR" dirty="0" smtClean="0"/>
              <a:t> fournit un dispositif appelé « </a:t>
            </a:r>
            <a:r>
              <a:rPr lang="fr-FR" dirty="0" err="1" smtClean="0"/>
              <a:t>TransactionWorks</a:t>
            </a:r>
            <a:r>
              <a:rPr lang="fr-FR" dirty="0" smtClean="0"/>
              <a:t> »  : </a:t>
            </a:r>
          </a:p>
          <a:p>
            <a:pPr lvl="1"/>
            <a:r>
              <a:rPr lang="fr-FR" dirty="0" smtClean="0"/>
              <a:t>Débit / volume des transactions  </a:t>
            </a:r>
          </a:p>
          <a:p>
            <a:pPr lvl="1"/>
            <a:r>
              <a:rPr lang="fr-FR" dirty="0" smtClean="0"/>
              <a:t>Transactions incomplètes</a:t>
            </a:r>
          </a:p>
          <a:p>
            <a:pPr lvl="1"/>
            <a:r>
              <a:rPr lang="fr-FR" dirty="0" smtClean="0"/>
              <a:t>Problèmes de performances</a:t>
            </a:r>
          </a:p>
          <a:p>
            <a:pPr lvl="1"/>
            <a:r>
              <a:rPr lang="fr-FR" dirty="0" smtClean="0"/>
              <a:t>Transactions ayant une valeur monétaire (règles configurées par l'utilisateur dans les "probes" des transactions)</a:t>
            </a:r>
          </a:p>
          <a:p>
            <a:pPr lvl="1"/>
            <a:r>
              <a:rPr lang="fr-FR" dirty="0" smtClean="0"/>
              <a:t>Trace de contrôle (créée à partir des données extraites de la charge utile ("</a:t>
            </a:r>
            <a:r>
              <a:rPr lang="fr-FR" dirty="0" err="1" smtClean="0"/>
              <a:t>payload</a:t>
            </a:r>
            <a:r>
              <a:rPr lang="fr-FR" dirty="0" smtClean="0"/>
              <a:t>") des messages </a:t>
            </a:r>
            <a:r>
              <a:rPr lang="fr-FR" dirty="0" err="1" smtClean="0"/>
              <a:t>MoM</a:t>
            </a:r>
            <a:r>
              <a:rPr lang="fr-FR" dirty="0" smtClean="0"/>
              <a:t>, les en-têtes HTTP, les requêtes SQL, …) </a:t>
            </a:r>
          </a:p>
          <a:p>
            <a:pPr lvl="1"/>
            <a:r>
              <a:rPr lang="fr-FR" dirty="0" smtClean="0"/>
              <a:t>Analyse des causes d’origine … fonction "drill-down" vers les composants d'une transaction: requêtes SQL, méthodes invoquées </a:t>
            </a:r>
          </a:p>
          <a:p>
            <a:pPr lvl="1"/>
            <a:r>
              <a:rPr lang="fr-FR" dirty="0" smtClean="0"/>
              <a:t>Définition des règles pour la contrôle des  transactions</a:t>
            </a:r>
          </a:p>
          <a:p>
            <a:pPr lvl="1"/>
            <a:r>
              <a:rPr lang="fr-FR" dirty="0" smtClean="0"/>
              <a:t>Notifications / actions automatisées à partir des critères définis par l'utilisateur</a:t>
            </a:r>
          </a:p>
          <a:p>
            <a:pPr lvl="1"/>
            <a:r>
              <a:rPr lang="fr-FR" dirty="0" smtClean="0"/>
              <a:t>Rapports sur l'activité transactionnelle (quotidien, hebdomadaire, mensuel)</a:t>
            </a:r>
          </a:p>
          <a:p>
            <a:pPr lvl="1"/>
            <a:r>
              <a:rPr lang="fr-FR" dirty="0" smtClean="0"/>
              <a:t>Analyse des tendances permettant d'élaborer un plan de capacité</a:t>
            </a:r>
          </a:p>
          <a:p>
            <a:pPr lvl="1"/>
            <a:endParaRPr lang="fr-FR" dirty="0"/>
          </a:p>
        </p:txBody>
      </p:sp>
      <p:sp>
        <p:nvSpPr>
          <p:cNvPr id="4" name="Slide Number Placeholder 3"/>
          <p:cNvSpPr>
            <a:spLocks noGrp="1"/>
          </p:cNvSpPr>
          <p:nvPr>
            <p:ph type="sldNum" sz="quarter" idx="10"/>
          </p:nvPr>
        </p:nvSpPr>
        <p:spPr/>
        <p:txBody>
          <a:bodyPr/>
          <a:lstStyle/>
          <a:p>
            <a:fld id="{6C06B5C0-1212-4773-A2C7-D15C7C6B2AD8}" type="slidenum">
              <a:rPr lang="en-US" smtClean="0"/>
              <a:pPr/>
              <a:t>18</a:t>
            </a:fld>
            <a:endParaRPr lang="en-US"/>
          </a:p>
        </p:txBody>
      </p:sp>
      <p:sp>
        <p:nvSpPr>
          <p:cNvPr id="7" name="Slide Image Placeholder 6"/>
          <p:cNvSpPr>
            <a:spLocks noGrp="1" noRot="1" noChangeAspect="1"/>
          </p:cNvSpPr>
          <p:nvPr>
            <p:ph type="sldImg"/>
          </p:nvPr>
        </p:nvSpPr>
        <p:spPr>
          <a:xfrm>
            <a:off x="1916113" y="436563"/>
            <a:ext cx="3127375" cy="2346325"/>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fr-FR" dirty="0" smtClean="0"/>
              <a:t>Pour </a:t>
            </a:r>
            <a:r>
              <a:rPr lang="fr-FR" dirty="0"/>
              <a:t>faciliter la </a:t>
            </a:r>
            <a:r>
              <a:rPr lang="fr-FR" dirty="0" smtClean="0"/>
              <a:t>localisation des problèmes, « </a:t>
            </a:r>
            <a:r>
              <a:rPr lang="fr-FR" dirty="0" err="1" smtClean="0"/>
              <a:t>TransactionWorks</a:t>
            </a:r>
            <a:r>
              <a:rPr lang="fr-FR" dirty="0" smtClean="0"/>
              <a:t> » </a:t>
            </a:r>
          </a:p>
          <a:p>
            <a:pPr marL="520700" lvl="1" indent="-342900">
              <a:buFont typeface="+mj-lt"/>
              <a:buAutoNum type="arabicPeriod"/>
            </a:pPr>
            <a:r>
              <a:rPr lang="fr-FR" dirty="0" smtClean="0"/>
              <a:t>… a une fonction de recherche … </a:t>
            </a:r>
          </a:p>
          <a:p>
            <a:pPr marL="520700" lvl="1" indent="-342900">
              <a:buFont typeface="+mj-lt"/>
              <a:buAutoNum type="arabicPeriod"/>
            </a:pPr>
            <a:r>
              <a:rPr lang="fr-FR" dirty="0" smtClean="0"/>
              <a:t>... une fonction de « drill-down » permettant de voir les Détails d’une étape d’une </a:t>
            </a:r>
          </a:p>
          <a:p>
            <a:pPr lvl="3"/>
            <a:r>
              <a:rPr lang="fr-FR" dirty="0" smtClean="0"/>
              <a:t>appels SQL … </a:t>
            </a:r>
          </a:p>
          <a:p>
            <a:pPr lvl="3"/>
            <a:r>
              <a:rPr lang="fr-FR" dirty="0" smtClean="0"/>
              <a:t>Méthodes invoquées … </a:t>
            </a:r>
          </a:p>
          <a:p>
            <a:pPr lvl="3"/>
            <a:r>
              <a:rPr lang="fr-FR" dirty="0" smtClean="0"/>
              <a:t>données des en-têtes HTTP … </a:t>
            </a:r>
          </a:p>
          <a:p>
            <a:pPr lvl="3"/>
            <a:r>
              <a:rPr lang="fr-FR" dirty="0" smtClean="0"/>
              <a:t>appels JDBC …</a:t>
            </a:r>
          </a:p>
          <a:p>
            <a:pPr lvl="3"/>
            <a:r>
              <a:rPr lang="fr-FR" dirty="0" smtClean="0"/>
              <a:t>contenu des messages JMS ou </a:t>
            </a:r>
            <a:r>
              <a:rPr lang="en-US" dirty="0" err="1" smtClean="0"/>
              <a:t>Websphere</a:t>
            </a:r>
            <a:r>
              <a:rPr lang="en-US" dirty="0" smtClean="0"/>
              <a:t> MQ … </a:t>
            </a:r>
          </a:p>
          <a:p>
            <a:pPr marL="520700" lvl="2" indent="-342900">
              <a:buFont typeface="+mj-lt"/>
              <a:buAutoNum type="arabicPeriod" startAt="3"/>
            </a:pPr>
            <a:r>
              <a:rPr lang="fr-FR" dirty="0" smtClean="0"/>
              <a:t>… Permet </a:t>
            </a:r>
            <a:r>
              <a:rPr lang="fr-FR" dirty="0"/>
              <a:t>d’afficher une  </a:t>
            </a:r>
            <a:r>
              <a:rPr lang="fr-FR" dirty="0" smtClean="0"/>
              <a:t>vue topologique du flux des transactions, constitué en temps réel </a:t>
            </a:r>
            <a:r>
              <a:rPr lang="fr-FR" dirty="0"/>
              <a:t>…  </a:t>
            </a:r>
          </a:p>
          <a:p>
            <a:pPr marL="0" indent="0">
              <a:buNone/>
            </a:pPr>
            <a:endParaRPr lang="fr-FR" dirty="0" smtClean="0"/>
          </a:p>
        </p:txBody>
      </p:sp>
      <p:sp>
        <p:nvSpPr>
          <p:cNvPr id="4" name="Slide Number Placeholder 3"/>
          <p:cNvSpPr>
            <a:spLocks noGrp="1"/>
          </p:cNvSpPr>
          <p:nvPr>
            <p:ph type="sldNum" sz="quarter" idx="10"/>
          </p:nvPr>
        </p:nvSpPr>
        <p:spPr/>
        <p:txBody>
          <a:bodyPr/>
          <a:lstStyle/>
          <a:p>
            <a:fld id="{6C06B5C0-1212-4773-A2C7-D15C7C6B2AD8}" type="slidenum">
              <a:rPr lang="en-US" smtClean="0"/>
              <a:pPr/>
              <a:t>19</a:t>
            </a:fld>
            <a:endParaRPr lang="en-US"/>
          </a:p>
        </p:txBody>
      </p:sp>
      <p:sp>
        <p:nvSpPr>
          <p:cNvPr id="8" name="Slide Image Placeholder 7"/>
          <p:cNvSpPr>
            <a:spLocks noGrp="1" noRot="1" noChangeAspect="1"/>
          </p:cNvSpPr>
          <p:nvPr>
            <p:ph type="sldImg"/>
          </p:nvPr>
        </p:nvSpPr>
        <p:spPr>
          <a:xfrm>
            <a:off x="1916113" y="436563"/>
            <a:ext cx="3127375" cy="2346325"/>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Rectangle 3"/>
          <p:cNvSpPr>
            <a:spLocks noGrp="1" noChangeArrowheads="1"/>
          </p:cNvSpPr>
          <p:nvPr>
            <p:ph type="body" idx="1"/>
          </p:nvPr>
        </p:nvSpPr>
        <p:spPr/>
        <p:txBody>
          <a:bodyPr/>
          <a:lstStyle/>
          <a:p>
            <a:r>
              <a:rPr lang="fr-FR" dirty="0" smtClean="0"/>
              <a:t>Editeur de logiciels. Siège à Melville, New York. Présente aux USA, en Amérique Latine, en Europe, en Asie. </a:t>
            </a:r>
          </a:p>
          <a:p>
            <a:r>
              <a:rPr lang="fr-FR" dirty="0" smtClean="0"/>
              <a:t>Fournisseur de solutions de gestion de performance des applications et des transactions. </a:t>
            </a:r>
          </a:p>
          <a:p>
            <a:r>
              <a:rPr lang="fr-FR" dirty="0" smtClean="0"/>
              <a:t>Principales compétences  : architectures SOA, serveurs d'applications J2EE, services de messagerie inter-applicative (« </a:t>
            </a:r>
            <a:r>
              <a:rPr lang="fr-FR" dirty="0" err="1" smtClean="0"/>
              <a:t>MoM</a:t>
            </a:r>
            <a:r>
              <a:rPr lang="fr-FR" dirty="0" smtClean="0"/>
              <a:t>"). </a:t>
            </a:r>
          </a:p>
          <a:p>
            <a:r>
              <a:rPr lang="fr-FR" dirty="0" smtClean="0"/>
              <a:t>Visibilité à 360° des applications et le middleware qui permet aux applications de se communiquer</a:t>
            </a:r>
          </a:p>
          <a:p>
            <a:r>
              <a:rPr lang="fr-FR" dirty="0" smtClean="0"/>
              <a:t>Permet d'assurer un haut niveau de performance / disponibilité des applications. </a:t>
            </a:r>
          </a:p>
          <a:p>
            <a:r>
              <a:rPr lang="fr-FR" dirty="0" smtClean="0"/>
              <a:t>Capacités prédictives : alerter utilisateurs des situations où transactions passe d'un état "business normal" à un état "business anormal".  </a:t>
            </a:r>
          </a:p>
          <a:p>
            <a:r>
              <a:rPr lang="fr-FR" dirty="0" smtClean="0"/>
              <a:t>Organisation IT peut prendre des actions avant que les utilisateurs (ou les clients) soient impactés. </a:t>
            </a:r>
          </a:p>
          <a:p>
            <a:endParaRPr lang="fr-FR" dirty="0" smtClean="0"/>
          </a:p>
        </p:txBody>
      </p:sp>
      <p:sp>
        <p:nvSpPr>
          <p:cNvPr id="7" name="Slide Number Placeholder 6"/>
          <p:cNvSpPr>
            <a:spLocks noGrp="1"/>
          </p:cNvSpPr>
          <p:nvPr>
            <p:ph type="sldNum" sz="quarter" idx="10"/>
          </p:nvPr>
        </p:nvSpPr>
        <p:spPr/>
        <p:txBody>
          <a:bodyPr/>
          <a:lstStyle/>
          <a:p>
            <a:fld id="{6C06B5C0-1212-4773-A2C7-D15C7C6B2AD8}" type="slidenum">
              <a:rPr lang="en-US" smtClean="0"/>
              <a:pPr/>
              <a:t>2</a:t>
            </a:fld>
            <a:endParaRPr lang="en-US"/>
          </a:p>
        </p:txBody>
      </p:sp>
      <p:sp>
        <p:nvSpPr>
          <p:cNvPr id="10" name="Slide Image Placeholder 9"/>
          <p:cNvSpPr>
            <a:spLocks noGrp="1" noRot="1" noChangeAspect="1"/>
          </p:cNvSpPr>
          <p:nvPr>
            <p:ph type="sldImg"/>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type="body" idx="1"/>
          </p:nvPr>
        </p:nvSpPr>
        <p:spPr/>
        <p:txBody>
          <a:bodyPr/>
          <a:lstStyle/>
          <a:p>
            <a:r>
              <a:rPr lang="fr-FR" dirty="0" smtClean="0"/>
              <a:t>"BUSINESS SERVICE VIEW"  et un TABLEAU de BORD conçu pour les utilisateurs LOB</a:t>
            </a:r>
          </a:p>
          <a:p>
            <a:r>
              <a:rPr lang="fr-FR" dirty="0" smtClean="0"/>
              <a:t>Permet de PRÉSENTER / INTERPRÉTER l'état de santé de l'environnement applicatif </a:t>
            </a:r>
          </a:p>
          <a:p>
            <a:r>
              <a:rPr lang="fr-FR" dirty="0" smtClean="0"/>
              <a:t>Permet de VISUALISER l'IMPACT sur le business d'une DÉGRADATION de performance ou le NON DISPONIBILITÉ d'une application.   </a:t>
            </a:r>
          </a:p>
        </p:txBody>
      </p:sp>
      <p:sp>
        <p:nvSpPr>
          <p:cNvPr id="2" name="Slide Number Placeholder 1"/>
          <p:cNvSpPr>
            <a:spLocks noGrp="1"/>
          </p:cNvSpPr>
          <p:nvPr>
            <p:ph type="sldNum" sz="quarter" idx="10"/>
          </p:nvPr>
        </p:nvSpPr>
        <p:spPr/>
        <p:txBody>
          <a:bodyPr/>
          <a:lstStyle/>
          <a:p>
            <a:fld id="{6C06B5C0-1212-4773-A2C7-D15C7C6B2AD8}" type="slidenum">
              <a:rPr lang="en-US" smtClean="0"/>
              <a:pPr/>
              <a:t>20</a:t>
            </a:fld>
            <a:endParaRPr lang="en-US"/>
          </a:p>
        </p:txBody>
      </p:sp>
      <p:sp>
        <p:nvSpPr>
          <p:cNvPr id="6" name="Slide Image Placeholder 5"/>
          <p:cNvSpPr>
            <a:spLocks noGrp="1" noRot="1" noChangeAspect="1"/>
          </p:cNvSpPr>
          <p:nvPr>
            <p:ph type="sldImg"/>
          </p:nvPr>
        </p:nvSpPr>
        <p:spPr>
          <a:xfrm>
            <a:off x="1916113" y="436563"/>
            <a:ext cx="3127375" cy="2346325"/>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fr-FR" smtClean="0"/>
              <a:t>Les logiciels de Nastel sont aujourd'hui utilisés par un grand nombre d'entreprises à travers le monde pour contrôler la performance des applications en environnements hétérogènes. </a:t>
            </a:r>
          </a:p>
          <a:p>
            <a:r>
              <a:rPr lang="fr-FR" smtClean="0"/>
              <a:t>Parmi les clients de Nastel, nous pouvons compter quelques grands enseignes, dont des sociétés financières,  des groupes industrielles, ainsi que des sociétés spécialisées dans la vente au détail et des administrations.</a:t>
            </a:r>
          </a:p>
          <a:p>
            <a:r>
              <a:rPr lang="fr-FR" smtClean="0"/>
              <a:t>Aujourd'hui, le logiciel AutoPilot M6 assure l'exécution de plus d'un milliard de transactions chaque jour.  </a:t>
            </a:r>
            <a:endParaRPr lang="fr-FR" dirty="0" smtClean="0"/>
          </a:p>
        </p:txBody>
      </p:sp>
      <p:sp>
        <p:nvSpPr>
          <p:cNvPr id="4" name="Slide Number Placeholder 3"/>
          <p:cNvSpPr>
            <a:spLocks noGrp="1"/>
          </p:cNvSpPr>
          <p:nvPr>
            <p:ph type="sldNum" sz="quarter" idx="10"/>
          </p:nvPr>
        </p:nvSpPr>
        <p:spPr/>
        <p:txBody>
          <a:bodyPr/>
          <a:lstStyle/>
          <a:p>
            <a:fld id="{6C06B5C0-1212-4773-A2C7-D15C7C6B2AD8}" type="slidenum">
              <a:rPr lang="en-US" smtClean="0"/>
              <a:pPr/>
              <a:t>3</a:t>
            </a:fld>
            <a:endParaRPr lang="en-US"/>
          </a:p>
        </p:txBody>
      </p:sp>
      <p:sp>
        <p:nvSpPr>
          <p:cNvPr id="7" name="Slide Image Placeholder 6"/>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8" name="Rectangle 3"/>
          <p:cNvSpPr>
            <a:spLocks noGrp="1" noChangeArrowheads="1"/>
          </p:cNvSpPr>
          <p:nvPr>
            <p:ph type="body" idx="1"/>
          </p:nvPr>
        </p:nvSpPr>
        <p:spPr/>
        <p:txBody>
          <a:bodyPr/>
          <a:lstStyle/>
          <a:p>
            <a:r>
              <a:rPr lang="fr-FR" dirty="0" smtClean="0"/>
              <a:t>APM – Plate-forme de gestion de performance des applications</a:t>
            </a:r>
          </a:p>
          <a:p>
            <a:r>
              <a:rPr lang="fr-FR" dirty="0" smtClean="0"/>
              <a:t>MIDDLEWARE MGT – Serveurs d'Applications J2EE … Enterprise Service Bus (ESB) … Middleware Messagerie … d'autres composants SOA. </a:t>
            </a:r>
          </a:p>
          <a:p>
            <a:r>
              <a:rPr lang="fr-FR" dirty="0" smtClean="0"/>
              <a:t>BAM – Tableaux de bord  compréhensibles aux utilisateurs LOB … leur permettant de prendre des actions   </a:t>
            </a:r>
          </a:p>
          <a:p>
            <a:r>
              <a:rPr lang="fr-FR" dirty="0" smtClean="0"/>
              <a:t>BTM – Visibilité du flux transactionnel … informations détaillées sur les étapes des transactions ... permet de « zoomer » sur l’essentiel (les problèmes ayant le plus grand impact sur le business </a:t>
            </a:r>
          </a:p>
          <a:p>
            <a:r>
              <a:rPr lang="fr-FR" dirty="0" smtClean="0"/>
              <a:t>MOTEUR CEP – collecter et de corréler les événements et les métriques en temps réel. </a:t>
            </a:r>
          </a:p>
          <a:p>
            <a:endParaRPr lang="fr-FR" dirty="0"/>
          </a:p>
        </p:txBody>
      </p:sp>
      <p:sp>
        <p:nvSpPr>
          <p:cNvPr id="4" name="Slide Number Placeholder 3"/>
          <p:cNvSpPr>
            <a:spLocks noGrp="1"/>
          </p:cNvSpPr>
          <p:nvPr>
            <p:ph type="sldNum" sz="quarter" idx="10"/>
          </p:nvPr>
        </p:nvSpPr>
        <p:spPr/>
        <p:txBody>
          <a:bodyPr/>
          <a:lstStyle/>
          <a:p>
            <a:fld id="{6C06B5C0-1212-4773-A2C7-D15C7C6B2AD8}" type="slidenum">
              <a:rPr lang="en-US" smtClean="0"/>
              <a:pPr/>
              <a:t>4</a:t>
            </a:fld>
            <a:endParaRPr lang="en-US"/>
          </a:p>
        </p:txBody>
      </p:sp>
      <p:sp>
        <p:nvSpPr>
          <p:cNvPr id="10" name="Slide Image Placeholder 9"/>
          <p:cNvSpPr>
            <a:spLocks noGrp="1" noRot="1" noChangeAspect="1"/>
          </p:cNvSpPr>
          <p:nvPr>
            <p:ph type="sldImg"/>
          </p:nvPr>
        </p:nvSpPr>
        <p:spPr>
          <a:xfrm>
            <a:off x="1916113" y="436563"/>
            <a:ext cx="3127375" cy="2346325"/>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Gartner </a:t>
            </a:r>
            <a:r>
              <a:rPr lang="fr-FR" dirty="0" err="1" smtClean="0"/>
              <a:t>Magic</a:t>
            </a:r>
            <a:r>
              <a:rPr lang="fr-FR" dirty="0" smtClean="0"/>
              <a:t> Quadrant (</a:t>
            </a:r>
            <a:r>
              <a:rPr lang="fr-FR" dirty="0" err="1" smtClean="0"/>
              <a:t>fév</a:t>
            </a:r>
            <a:r>
              <a:rPr lang="fr-FR" dirty="0" smtClean="0"/>
              <a:t> 2010) : </a:t>
            </a:r>
          </a:p>
          <a:p>
            <a:pPr lvl="1"/>
            <a:r>
              <a:rPr lang="fr-FR" dirty="0" smtClean="0"/>
              <a:t>Définition</a:t>
            </a:r>
            <a:r>
              <a:rPr lang="fr-FR" baseline="0" dirty="0" smtClean="0"/>
              <a:t> des « </a:t>
            </a:r>
            <a:r>
              <a:rPr lang="fr-FR" dirty="0" smtClean="0"/>
              <a:t>5 dimensions essentielles » d’une solution APM :</a:t>
            </a:r>
          </a:p>
          <a:p>
            <a:pPr lvl="1"/>
            <a:r>
              <a:rPr lang="fr-FR" dirty="0" smtClean="0"/>
              <a:t>(Expérience utilisateur … Suivie des transactions … </a:t>
            </a:r>
            <a:r>
              <a:rPr lang="fr-FR" dirty="0" err="1" smtClean="0"/>
              <a:t>AutoDécouverte</a:t>
            </a:r>
            <a:r>
              <a:rPr lang="fr-FR" dirty="0" smtClean="0"/>
              <a:t> des composants (hardware/software) … « </a:t>
            </a:r>
            <a:r>
              <a:rPr lang="fr-FR" dirty="0" err="1" smtClean="0"/>
              <a:t>Deep</a:t>
            </a:r>
            <a:r>
              <a:rPr lang="fr-FR" dirty="0" smtClean="0"/>
              <a:t> dive » monitoring des éléments critiques (composants infra, Servers d'Application, Services de Messagerie, SGBD) … Base de données</a:t>
            </a:r>
            <a:r>
              <a:rPr lang="fr-FR" baseline="0" dirty="0" smtClean="0"/>
              <a:t> pour stocker les données </a:t>
            </a:r>
            <a:r>
              <a:rPr lang="fr-FR" dirty="0" smtClean="0"/>
              <a:t>corrélées). </a:t>
            </a:r>
          </a:p>
          <a:p>
            <a:pPr lvl="1"/>
            <a:r>
              <a:rPr lang="fr-FR" dirty="0" err="1" smtClean="0"/>
              <a:t>Nastel</a:t>
            </a:r>
            <a:r>
              <a:rPr lang="fr-FR" dirty="0" smtClean="0"/>
              <a:t> est noté dans le quadrant des « Visionnaires » …</a:t>
            </a:r>
          </a:p>
          <a:p>
            <a:r>
              <a:rPr lang="fr-FR" dirty="0" err="1" smtClean="0"/>
              <a:t>Forrester</a:t>
            </a:r>
            <a:r>
              <a:rPr lang="fr-FR" dirty="0" smtClean="0"/>
              <a:t> (sep 2010):</a:t>
            </a:r>
            <a:r>
              <a:rPr lang="fr-FR" baseline="0" dirty="0" smtClean="0"/>
              <a:t> </a:t>
            </a:r>
          </a:p>
          <a:p>
            <a:pPr lvl="1"/>
            <a:r>
              <a:rPr lang="fr-FR" baseline="0" dirty="0" smtClean="0"/>
              <a:t>Rapport très intéressant, beaucoup de</a:t>
            </a:r>
            <a:r>
              <a:rPr lang="fr-FR" dirty="0" smtClean="0"/>
              <a:t> profondeur. </a:t>
            </a:r>
            <a:r>
              <a:rPr lang="fr-FR" baseline="0" dirty="0" smtClean="0"/>
              <a:t>Propose une taxonomie permettant de classer les offres APM et BTM.</a:t>
            </a:r>
            <a:r>
              <a:rPr lang="fr-FR" dirty="0" smtClean="0"/>
              <a:t> </a:t>
            </a:r>
            <a:endParaRPr lang="fr-FR" baseline="0" dirty="0" smtClean="0"/>
          </a:p>
          <a:p>
            <a:pPr lvl="1"/>
            <a:r>
              <a:rPr lang="fr-FR" baseline="0" dirty="0" smtClean="0"/>
              <a:t>Attention particulière à la technologie CEP.</a:t>
            </a:r>
          </a:p>
          <a:p>
            <a:pPr lvl="1"/>
            <a:r>
              <a:rPr lang="fr-FR" dirty="0" err="1" smtClean="0"/>
              <a:t>Nastel</a:t>
            </a:r>
            <a:r>
              <a:rPr lang="fr-FR" dirty="0" smtClean="0"/>
              <a:t> noté  2 fois dans cette étude (</a:t>
            </a:r>
            <a:r>
              <a:rPr lang="fr-FR" dirty="0" err="1" smtClean="0"/>
              <a:t>Forrester</a:t>
            </a:r>
            <a:r>
              <a:rPr lang="fr-FR" dirty="0" smtClean="0"/>
              <a:t> « APM Model » et « Convergence des Technologies APM, BTM et CEP »)</a:t>
            </a:r>
            <a:endParaRPr lang="fr-FR" baseline="0" dirty="0" smtClean="0"/>
          </a:p>
          <a:p>
            <a:pPr lvl="1"/>
            <a:endParaRPr lang="fr-FR" dirty="0" smtClean="0"/>
          </a:p>
        </p:txBody>
      </p:sp>
      <p:sp>
        <p:nvSpPr>
          <p:cNvPr id="4" name="Slide Number Placeholder 3"/>
          <p:cNvSpPr>
            <a:spLocks noGrp="1"/>
          </p:cNvSpPr>
          <p:nvPr>
            <p:ph type="sldNum" sz="quarter" idx="10"/>
          </p:nvPr>
        </p:nvSpPr>
        <p:spPr/>
        <p:txBody>
          <a:bodyPr/>
          <a:lstStyle/>
          <a:p>
            <a:fld id="{6C06B5C0-1212-4773-A2C7-D15C7C6B2AD8}" type="slidenum">
              <a:rPr lang="en-US" smtClean="0"/>
              <a:pPr/>
              <a:t>5</a:t>
            </a:fld>
            <a:endParaRPr lang="en-US"/>
          </a:p>
        </p:txBody>
      </p:sp>
    </p:spTree>
    <p:extLst>
      <p:ext uri="{BB962C8B-B14F-4D97-AF65-F5344CB8AC3E}">
        <p14:creationId xmlns:p14="http://schemas.microsoft.com/office/powerpoint/2010/main" val="3378118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fr-FR" dirty="0" smtClean="0"/>
              <a:t>Ce graphique donne un aperçu du mode de fonctionnement d’AP M6 </a:t>
            </a:r>
          </a:p>
          <a:p>
            <a:r>
              <a:rPr lang="fr-FR" dirty="0" smtClean="0"/>
              <a:t>AP M6 collecte des données d’une variété de sources</a:t>
            </a:r>
          </a:p>
          <a:p>
            <a:r>
              <a:rPr lang="fr-FR" dirty="0" smtClean="0"/>
              <a:t>Les données opérationnelles : AP M6 est intégré avec toutes les </a:t>
            </a:r>
            <a:r>
              <a:rPr lang="fr-FR" dirty="0" err="1" smtClean="0"/>
              <a:t>plate-formes</a:t>
            </a:r>
            <a:r>
              <a:rPr lang="fr-FR" dirty="0" smtClean="0"/>
              <a:t> ESM,  qui font  la supervision de l'infrastructure IT (IBM, HP, CA, &amp; BMC)</a:t>
            </a:r>
          </a:p>
          <a:p>
            <a:r>
              <a:rPr lang="fr-FR" dirty="0" smtClean="0"/>
              <a:t>AP M6 est intégré avec systèmes middleware, qui permettent  aux applications de se communiquer (IBM WebSphere MQ, TIBCO EMS/RV, JMS, Progress SONIC , Microsoft BizTalk &amp; </a:t>
            </a:r>
            <a:r>
              <a:rPr lang="fr-FR" dirty="0" err="1" smtClean="0"/>
              <a:t>Solace</a:t>
            </a:r>
            <a:r>
              <a:rPr lang="fr-FR" dirty="0" smtClean="0"/>
              <a:t> </a:t>
            </a:r>
            <a:r>
              <a:rPr lang="fr-FR" dirty="0" err="1" smtClean="0"/>
              <a:t>Systems</a:t>
            </a:r>
            <a:r>
              <a:rPr lang="fr-FR" dirty="0" smtClean="0"/>
              <a:t>). </a:t>
            </a:r>
          </a:p>
          <a:p>
            <a:r>
              <a:rPr lang="fr-FR" dirty="0" smtClean="0"/>
              <a:t>AP M6 collecte aussi des données sur les transactions :</a:t>
            </a:r>
          </a:p>
          <a:p>
            <a:pPr lvl="2"/>
            <a:r>
              <a:rPr lang="fr-FR" dirty="0" smtClean="0"/>
              <a:t>Dans les </a:t>
            </a:r>
            <a:r>
              <a:rPr lang="fr-FR" dirty="0" smtClean="0"/>
              <a:t>SI </a:t>
            </a:r>
            <a:r>
              <a:rPr lang="fr-FR" dirty="0" smtClean="0"/>
              <a:t>des grandes entreprises , il y a des millions de transactions s'acheminent entre des composants SOA: serveurs web, serveurs d'application J2EE, des ESB,  … &amp; systèmes sur M/F (DB2 ou CICS)... </a:t>
            </a:r>
          </a:p>
          <a:p>
            <a:r>
              <a:rPr lang="fr-FR" dirty="0" smtClean="0">
                <a:sym typeface="Wingdings" pitchFamily="2" charset="2"/>
              </a:rPr>
              <a:t>AP M6 fait la corrélation des </a:t>
            </a:r>
            <a:r>
              <a:rPr lang="fr-FR" dirty="0" smtClean="0"/>
              <a:t>métriques provenant de toutes ces sources afin de identifier les problèmes  de performance qui risquent d’impacter le business. </a:t>
            </a:r>
          </a:p>
        </p:txBody>
      </p:sp>
      <p:sp>
        <p:nvSpPr>
          <p:cNvPr id="4" name="Slide Number Placeholder 3"/>
          <p:cNvSpPr>
            <a:spLocks noGrp="1"/>
          </p:cNvSpPr>
          <p:nvPr>
            <p:ph type="sldNum" sz="quarter" idx="10"/>
          </p:nvPr>
        </p:nvSpPr>
        <p:spPr/>
        <p:txBody>
          <a:bodyPr/>
          <a:lstStyle/>
          <a:p>
            <a:fld id="{C89D2327-FC68-426F-B74C-A2AC822E4884}" type="slidenum">
              <a:rPr lang="en-US" smtClean="0"/>
              <a:pPr/>
              <a:t>6</a:t>
            </a:fld>
            <a:endParaRPr lang="en-US"/>
          </a:p>
        </p:txBody>
      </p:sp>
      <p:sp>
        <p:nvSpPr>
          <p:cNvPr id="6" name="Slide Image Placeholder 5"/>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fr-FR" dirty="0" smtClean="0"/>
              <a:t>Au cœur de la plate-forme est le CEP …</a:t>
            </a:r>
            <a:r>
              <a:rPr lang="fr-FR" dirty="0" smtClean="0">
                <a:sym typeface="Wingdings" pitchFamily="2" charset="2"/>
              </a:rPr>
              <a:t> </a:t>
            </a:r>
            <a:r>
              <a:rPr lang="fr-FR" dirty="0" smtClean="0"/>
              <a:t>moteur de traitement d‘évènements complexes) … capable de traiter des millions de règles par seconde.  </a:t>
            </a:r>
          </a:p>
          <a:p>
            <a:r>
              <a:rPr lang="fr-FR" dirty="0" smtClean="0"/>
              <a:t>Les donnés  traitées par le CEP sont collectés d’un variété de systèmes par des "PLUG-INS » (des AGENTS) </a:t>
            </a:r>
          </a:p>
          <a:p>
            <a:pPr lvl="1"/>
            <a:r>
              <a:rPr lang="fr-FR" dirty="0" smtClean="0"/>
              <a:t>Ce sont des métriques sur la performance/disponibilité des systèmes surveillés ...  </a:t>
            </a:r>
          </a:p>
          <a:p>
            <a:pPr lvl="1"/>
            <a:r>
              <a:rPr lang="fr-FR" dirty="0" err="1" smtClean="0"/>
              <a:t>Nastel</a:t>
            </a:r>
            <a:r>
              <a:rPr lang="fr-FR" dirty="0" smtClean="0"/>
              <a:t> fournit un grand nombre de PLUG-INS  … Application Servers, Messaging Middleware, SGBD,  etc. … </a:t>
            </a:r>
            <a:r>
              <a:rPr lang="fr-FR" dirty="0" err="1" smtClean="0"/>
              <a:t>API’s</a:t>
            </a:r>
            <a:r>
              <a:rPr lang="fr-FR" dirty="0" smtClean="0"/>
              <a:t> spécifiques … </a:t>
            </a:r>
          </a:p>
          <a:p>
            <a:r>
              <a:rPr lang="fr-FR" dirty="0" smtClean="0"/>
              <a:t>A partir de cette architecture, </a:t>
            </a:r>
            <a:r>
              <a:rPr lang="fr-FR" dirty="0" err="1" smtClean="0"/>
              <a:t>Nastel</a:t>
            </a:r>
            <a:r>
              <a:rPr lang="fr-FR" dirty="0" smtClean="0"/>
              <a:t> propose divers solutions, qui sont des implémentations de cette plate-forme … ex: « AP M6 for J2EE » ou AP M6 for WebSphere MQ » </a:t>
            </a:r>
          </a:p>
          <a:p>
            <a:r>
              <a:rPr lang="fr-FR" dirty="0" smtClean="0"/>
              <a:t>Intégration avec outils ESM (IBM, HP, CA et BMC)</a:t>
            </a:r>
          </a:p>
          <a:p>
            <a:r>
              <a:rPr lang="fr-FR" dirty="0" smtClean="0"/>
              <a:t>Modèle de sécurité à base de rôles … authentification </a:t>
            </a:r>
            <a:r>
              <a:rPr lang="fr-FR" dirty="0" err="1" smtClean="0"/>
              <a:t>Kerberos</a:t>
            </a:r>
            <a:r>
              <a:rPr lang="fr-FR" dirty="0" smtClean="0"/>
              <a:t> … intégration annuaires LDAP  </a:t>
            </a:r>
          </a:p>
          <a:p>
            <a:r>
              <a:rPr lang="fr-FR" dirty="0" smtClean="0"/>
              <a:t>Tableaux de bords, destinés aux administrateurs et utilisateurs LOB (solution progicielle – sans besoin de programmation). </a:t>
            </a:r>
          </a:p>
          <a:p>
            <a:endParaRPr lang="fr-FR" dirty="0" smtClean="0"/>
          </a:p>
        </p:txBody>
      </p:sp>
      <p:sp>
        <p:nvSpPr>
          <p:cNvPr id="4" name="Slide Number Placeholder 3"/>
          <p:cNvSpPr>
            <a:spLocks noGrp="1"/>
          </p:cNvSpPr>
          <p:nvPr>
            <p:ph type="sldNum" sz="quarter" idx="10"/>
          </p:nvPr>
        </p:nvSpPr>
        <p:spPr/>
        <p:txBody>
          <a:bodyPr/>
          <a:lstStyle/>
          <a:p>
            <a:fld id="{6C06B5C0-1212-4773-A2C7-D15C7C6B2AD8}" type="slidenum">
              <a:rPr lang="en-US" smtClean="0"/>
              <a:pPr/>
              <a:t>7</a:t>
            </a:fld>
            <a:endParaRPr lang="en-US"/>
          </a:p>
        </p:txBody>
      </p:sp>
      <p:sp>
        <p:nvSpPr>
          <p:cNvPr id="7" name="Slide Image Placeholder 6"/>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fr-FR" dirty="0" smtClean="0"/>
              <a:t>APWMQ est une implémentation de la plate-forme APM6 spécifiquement crée pour WMQ</a:t>
            </a:r>
          </a:p>
          <a:p>
            <a:r>
              <a:rPr lang="fr-FR" dirty="0" smtClean="0"/>
              <a:t>Pour communiquer avec WMQ, APWMQ introduit un composant appelé le </a:t>
            </a:r>
            <a:r>
              <a:rPr lang="fr-FR" dirty="0" err="1" smtClean="0"/>
              <a:t>Workgroup</a:t>
            </a:r>
            <a:r>
              <a:rPr lang="fr-FR" dirty="0" smtClean="0"/>
              <a:t> Server. </a:t>
            </a:r>
          </a:p>
          <a:p>
            <a:r>
              <a:rPr lang="fr-FR" dirty="0" smtClean="0"/>
              <a:t>Deux modes de fonctionnement: avec et sans agent</a:t>
            </a:r>
          </a:p>
          <a:p>
            <a:pPr lvl="1"/>
            <a:r>
              <a:rPr lang="fr-FR" dirty="0" smtClean="0"/>
              <a:t>Agent est un programme installé sur un </a:t>
            </a:r>
            <a:r>
              <a:rPr lang="fr-FR" dirty="0" err="1" smtClean="0"/>
              <a:t>Node</a:t>
            </a:r>
            <a:r>
              <a:rPr lang="fr-FR" dirty="0" smtClean="0"/>
              <a:t> local MQ, où il exécute des commandes visant un ou plusieurs queue managers.</a:t>
            </a:r>
          </a:p>
          <a:p>
            <a:pPr lvl="1"/>
            <a:r>
              <a:rPr lang="fr-FR" dirty="0" err="1" smtClean="0"/>
              <a:t>Connection</a:t>
            </a:r>
            <a:r>
              <a:rPr lang="fr-FR" dirty="0" smtClean="0"/>
              <a:t> manager … permet une connexion vers des queue managers sur des </a:t>
            </a:r>
            <a:r>
              <a:rPr lang="fr-FR" dirty="0" err="1" smtClean="0"/>
              <a:t>Nodes</a:t>
            </a:r>
            <a:r>
              <a:rPr lang="fr-FR" dirty="0" smtClean="0"/>
              <a:t> </a:t>
            </a:r>
            <a:r>
              <a:rPr lang="fr-FR" dirty="0" err="1" smtClean="0"/>
              <a:t>Remote</a:t>
            </a:r>
            <a:r>
              <a:rPr lang="fr-FR" dirty="0" smtClean="0"/>
              <a:t> … via le canal Server-</a:t>
            </a:r>
            <a:r>
              <a:rPr lang="fr-FR" dirty="0" err="1" smtClean="0"/>
              <a:t>Connection</a:t>
            </a:r>
            <a:r>
              <a:rPr lang="fr-FR" dirty="0" smtClean="0"/>
              <a:t>. </a:t>
            </a:r>
          </a:p>
          <a:p>
            <a:pPr lvl="2"/>
            <a:r>
              <a:rPr lang="fr-FR" dirty="0" smtClean="0"/>
              <a:t>… envoi des commandes, réception des réponses</a:t>
            </a:r>
          </a:p>
          <a:p>
            <a:pPr lvl="1"/>
            <a:r>
              <a:rPr lang="fr-FR" dirty="0" smtClean="0"/>
              <a:t>Message manager … permet la gestion de messages : </a:t>
            </a:r>
          </a:p>
          <a:p>
            <a:pPr lvl="2"/>
            <a:r>
              <a:rPr lang="fr-FR" dirty="0" smtClean="0"/>
              <a:t>… FIND … EDIT … COPY … MOVE … DELETE …</a:t>
            </a:r>
          </a:p>
          <a:p>
            <a:endParaRPr lang="fr-FR" dirty="0"/>
          </a:p>
        </p:txBody>
      </p:sp>
      <p:sp>
        <p:nvSpPr>
          <p:cNvPr id="4" name="Slide Number Placeholder 3"/>
          <p:cNvSpPr>
            <a:spLocks noGrp="1"/>
          </p:cNvSpPr>
          <p:nvPr>
            <p:ph type="sldNum" sz="quarter" idx="10"/>
          </p:nvPr>
        </p:nvSpPr>
        <p:spPr/>
        <p:txBody>
          <a:bodyPr/>
          <a:lstStyle/>
          <a:p>
            <a:fld id="{6C06B5C0-1212-4773-A2C7-D15C7C6B2AD8}" type="slidenum">
              <a:rPr lang="fr-FR" smtClean="0"/>
              <a:pPr/>
              <a:t>8</a:t>
            </a:fld>
            <a:endParaRPr lang="fr-FR"/>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3582041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Notes Placeholder 2"/>
          <p:cNvSpPr>
            <a:spLocks noGrp="1"/>
          </p:cNvSpPr>
          <p:nvPr>
            <p:ph type="body" idx="1"/>
          </p:nvPr>
        </p:nvSpPr>
        <p:spPr/>
        <p:txBody>
          <a:bodyPr/>
          <a:lstStyle/>
          <a:p>
            <a:r>
              <a:rPr lang="en-US" dirty="0" err="1" smtClean="0"/>
              <a:t>Config</a:t>
            </a:r>
            <a:r>
              <a:rPr lang="en-US" dirty="0" smtClean="0"/>
              <a:t> </a:t>
            </a:r>
            <a:r>
              <a:rPr lang="en-US" dirty="0" err="1" smtClean="0"/>
              <a:t>Mgt</a:t>
            </a:r>
            <a:r>
              <a:rPr lang="en-US" dirty="0" smtClean="0"/>
              <a:t>, Change </a:t>
            </a:r>
            <a:r>
              <a:rPr lang="en-US" dirty="0" err="1" smtClean="0"/>
              <a:t>Mgt</a:t>
            </a:r>
            <a:r>
              <a:rPr lang="en-US" dirty="0" smtClean="0"/>
              <a:t> (APWMQ  Explorer ) </a:t>
            </a:r>
          </a:p>
          <a:p>
            <a:pPr lvl="2"/>
            <a:r>
              <a:rPr lang="en-US" dirty="0" err="1" smtClean="0"/>
              <a:t>Gestion</a:t>
            </a:r>
            <a:r>
              <a:rPr lang="en-US" dirty="0" smtClean="0"/>
              <a:t> </a:t>
            </a:r>
            <a:r>
              <a:rPr lang="en-US" dirty="0" err="1" smtClean="0"/>
              <a:t>Objets</a:t>
            </a:r>
            <a:r>
              <a:rPr lang="en-US" dirty="0" smtClean="0"/>
              <a:t> MQ – Queue </a:t>
            </a:r>
            <a:r>
              <a:rPr lang="en-US" dirty="0" err="1" smtClean="0"/>
              <a:t>Mgrs</a:t>
            </a:r>
            <a:r>
              <a:rPr lang="en-US" dirty="0" smtClean="0"/>
              <a:t>, </a:t>
            </a:r>
            <a:r>
              <a:rPr lang="en-US" dirty="0" err="1" smtClean="0"/>
              <a:t>Canaux</a:t>
            </a:r>
            <a:r>
              <a:rPr lang="en-US" dirty="0" smtClean="0"/>
              <a:t>, Queues, … </a:t>
            </a:r>
          </a:p>
          <a:p>
            <a:pPr lvl="2"/>
            <a:r>
              <a:rPr lang="en-US" dirty="0" smtClean="0"/>
              <a:t>CMDB – definitions des </a:t>
            </a:r>
            <a:r>
              <a:rPr lang="en-US" dirty="0" err="1" smtClean="0"/>
              <a:t>objets</a:t>
            </a:r>
            <a:r>
              <a:rPr lang="en-US" dirty="0" smtClean="0"/>
              <a:t> </a:t>
            </a:r>
            <a:r>
              <a:rPr lang="en-US" dirty="0" err="1" smtClean="0"/>
              <a:t>mq</a:t>
            </a:r>
            <a:r>
              <a:rPr lang="en-US" dirty="0" smtClean="0"/>
              <a:t> … </a:t>
            </a:r>
            <a:r>
              <a:rPr lang="en-US" dirty="0" err="1" smtClean="0"/>
              <a:t>historique</a:t>
            </a:r>
            <a:r>
              <a:rPr lang="en-US" dirty="0" smtClean="0"/>
              <a:t> de </a:t>
            </a:r>
            <a:r>
              <a:rPr lang="en-US" dirty="0" err="1" smtClean="0"/>
              <a:t>tous</a:t>
            </a:r>
            <a:r>
              <a:rPr lang="en-US" dirty="0" smtClean="0"/>
              <a:t>  les </a:t>
            </a:r>
            <a:r>
              <a:rPr lang="en-US" dirty="0" err="1" smtClean="0"/>
              <a:t>changements</a:t>
            </a:r>
            <a:r>
              <a:rPr lang="en-US" dirty="0" smtClean="0"/>
              <a:t> … rollback  </a:t>
            </a:r>
          </a:p>
          <a:p>
            <a:r>
              <a:rPr lang="en-US" dirty="0" smtClean="0"/>
              <a:t>MQ message </a:t>
            </a:r>
            <a:r>
              <a:rPr lang="en-US" dirty="0" err="1" smtClean="0"/>
              <a:t>Mgt</a:t>
            </a:r>
            <a:r>
              <a:rPr lang="en-US" dirty="0" smtClean="0"/>
              <a:t>  (APWMQ Message Manager) </a:t>
            </a:r>
          </a:p>
          <a:p>
            <a:pPr lvl="2"/>
            <a:r>
              <a:rPr lang="en-US" dirty="0" err="1" smtClean="0"/>
              <a:t>Gestion</a:t>
            </a:r>
            <a:r>
              <a:rPr lang="en-US" dirty="0" smtClean="0"/>
              <a:t> messages MQ – FIND … VIEW … MOVE … COPY …</a:t>
            </a:r>
          </a:p>
          <a:p>
            <a:pPr lvl="2"/>
            <a:r>
              <a:rPr lang="en-US" dirty="0" smtClean="0"/>
              <a:t>Re-router des messages de la DLQ </a:t>
            </a:r>
            <a:r>
              <a:rPr lang="en-US" dirty="0" err="1" smtClean="0"/>
              <a:t>vers</a:t>
            </a:r>
            <a:r>
              <a:rPr lang="en-US" dirty="0" smtClean="0"/>
              <a:t> </a:t>
            </a:r>
            <a:r>
              <a:rPr lang="en-US" dirty="0" err="1" smtClean="0"/>
              <a:t>une</a:t>
            </a:r>
            <a:r>
              <a:rPr lang="en-US" dirty="0" smtClean="0"/>
              <a:t> </a:t>
            </a:r>
            <a:r>
              <a:rPr lang="en-US" dirty="0" err="1" smtClean="0"/>
              <a:t>autre</a:t>
            </a:r>
            <a:r>
              <a:rPr lang="en-US" dirty="0" smtClean="0"/>
              <a:t> queue</a:t>
            </a:r>
          </a:p>
          <a:p>
            <a:r>
              <a:rPr lang="en-US" dirty="0" err="1" smtClean="0"/>
              <a:t>Gestion</a:t>
            </a:r>
            <a:r>
              <a:rPr lang="en-US" dirty="0" smtClean="0"/>
              <a:t> de performances : </a:t>
            </a:r>
          </a:p>
          <a:p>
            <a:pPr lvl="2"/>
            <a:r>
              <a:rPr lang="en-US" dirty="0" smtClean="0"/>
              <a:t>Surveillance des performances, </a:t>
            </a:r>
            <a:r>
              <a:rPr lang="en-US" dirty="0" err="1" smtClean="0"/>
              <a:t>automatisation</a:t>
            </a:r>
            <a:r>
              <a:rPr lang="en-US" dirty="0" smtClean="0"/>
              <a:t> des actions</a:t>
            </a:r>
          </a:p>
          <a:p>
            <a:r>
              <a:rPr lang="en-US" dirty="0" err="1" smtClean="0"/>
              <a:t>Gestion</a:t>
            </a:r>
            <a:r>
              <a:rPr lang="en-US" dirty="0" smtClean="0"/>
              <a:t> de transactions : </a:t>
            </a:r>
          </a:p>
          <a:p>
            <a:pPr lvl="1"/>
            <a:r>
              <a:rPr lang="en-US" dirty="0" err="1" smtClean="0"/>
              <a:t>Visualiser</a:t>
            </a:r>
            <a:r>
              <a:rPr lang="en-US" dirty="0" smtClean="0"/>
              <a:t> les </a:t>
            </a:r>
            <a:r>
              <a:rPr lang="en-US" dirty="0" err="1" smtClean="0"/>
              <a:t>étapes</a:t>
            </a:r>
            <a:r>
              <a:rPr lang="en-US" dirty="0" smtClean="0"/>
              <a:t> des transactions </a:t>
            </a:r>
            <a:r>
              <a:rPr lang="en-US" dirty="0" err="1" smtClean="0"/>
              <a:t>individuels</a:t>
            </a:r>
            <a:r>
              <a:rPr lang="en-US" dirty="0" smtClean="0"/>
              <a:t> …  “drill down” pour </a:t>
            </a:r>
            <a:r>
              <a:rPr lang="en-US" dirty="0" err="1" smtClean="0"/>
              <a:t>voir</a:t>
            </a:r>
            <a:r>
              <a:rPr lang="en-US" dirty="0" smtClean="0"/>
              <a:t> detail des transactions</a:t>
            </a:r>
          </a:p>
          <a:p>
            <a:r>
              <a:rPr lang="en-US" dirty="0" smtClean="0"/>
              <a:t>Rapports </a:t>
            </a:r>
            <a:r>
              <a:rPr lang="en-US" dirty="0" err="1" smtClean="0"/>
              <a:t>pré-configurés</a:t>
            </a:r>
            <a:r>
              <a:rPr lang="en-US" dirty="0" smtClean="0"/>
              <a:t> </a:t>
            </a:r>
          </a:p>
          <a:p>
            <a:pPr lvl="1"/>
            <a:r>
              <a:rPr lang="en-US" dirty="0" smtClean="0"/>
              <a:t>… qui </a:t>
            </a:r>
            <a:r>
              <a:rPr lang="en-US" dirty="0" err="1" smtClean="0"/>
              <a:t>peuvent</a:t>
            </a:r>
            <a:r>
              <a:rPr lang="en-US" dirty="0" smtClean="0"/>
              <a:t> </a:t>
            </a:r>
            <a:r>
              <a:rPr lang="en-US" dirty="0" err="1" smtClean="0"/>
              <a:t>servir</a:t>
            </a:r>
            <a:r>
              <a:rPr lang="en-US" dirty="0" smtClean="0"/>
              <a:t> à des </a:t>
            </a:r>
            <a:r>
              <a:rPr lang="en-US" dirty="0" err="1" smtClean="0"/>
              <a:t>besoins</a:t>
            </a:r>
            <a:r>
              <a:rPr lang="en-US" dirty="0" smtClean="0"/>
              <a:t> de capacity planning.  </a:t>
            </a:r>
          </a:p>
        </p:txBody>
      </p:sp>
      <p:sp>
        <p:nvSpPr>
          <p:cNvPr id="120835" name="Slide Number Placeholder 3"/>
          <p:cNvSpPr>
            <a:spLocks noGrp="1"/>
          </p:cNvSpPr>
          <p:nvPr>
            <p:ph type="sldNum" sz="quarter" idx="5"/>
          </p:nvPr>
        </p:nvSpPr>
        <p:spPr/>
        <p:txBody>
          <a:bodyPr/>
          <a:lstStyle/>
          <a:p>
            <a:fld id="{2BA56EEC-1E73-4403-B6F6-872DA98ECC9F}" type="slidenum">
              <a:rPr lang="en-US" smtClean="0"/>
              <a:pPr/>
              <a:t>9</a:t>
            </a:fld>
            <a:endParaRPr lang="en-US" smtClean="0"/>
          </a:p>
        </p:txBody>
      </p:sp>
      <p:sp>
        <p:nvSpPr>
          <p:cNvPr id="4" name="Slide Image Placeholder 3"/>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tel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222004"/>
            <a:ext cx="7772400" cy="1109985"/>
          </a:xfrm>
          <a:solidFill>
            <a:schemeClr val="bg1"/>
          </a:solidFill>
        </p:spPr>
        <p:txBody>
          <a:bodyPr anchor="b"/>
          <a:lstStyle>
            <a:lvl1pPr>
              <a:tabLst>
                <a:tab pos="1343025" algn="l"/>
              </a:tabLst>
              <a:defRPr>
                <a:solidFill>
                  <a:srgbClr val="007DB7"/>
                </a:solidFill>
                <a:latin typeface="Trebuchet MS" pitchFamily="34" charset="0"/>
              </a:defRPr>
            </a:lvl1pPr>
          </a:lstStyle>
          <a:p>
            <a:r>
              <a:rPr lang="en-US" dirty="0" smtClean="0"/>
              <a:t>Click to edit Master title style</a:t>
            </a:r>
            <a:endParaRPr lang="en-US" dirty="0"/>
          </a:p>
        </p:txBody>
      </p:sp>
      <p:pic>
        <p:nvPicPr>
          <p:cNvPr id="2051" name="Picture 3"/>
          <p:cNvPicPr>
            <a:picLocks noChangeAspect="1" noChangeArrowheads="1"/>
          </p:cNvPicPr>
          <p:nvPr userDrawn="1"/>
        </p:nvPicPr>
        <p:blipFill>
          <a:blip r:embed="rId2" cstate="print"/>
          <a:srcRect/>
          <a:stretch>
            <a:fillRect/>
          </a:stretch>
        </p:blipFill>
        <p:spPr bwMode="auto">
          <a:xfrm>
            <a:off x="642910" y="3340981"/>
            <a:ext cx="7786742" cy="206467"/>
          </a:xfrm>
          <a:prstGeom prst="rect">
            <a:avLst/>
          </a:prstGeom>
          <a:noFill/>
          <a:ln w="9525">
            <a:noFill/>
            <a:miter lim="800000"/>
            <a:headEnd/>
            <a:tailEnd/>
          </a:ln>
        </p:spPr>
      </p:pic>
      <p:pic>
        <p:nvPicPr>
          <p:cNvPr id="1026" name="Picture 2"/>
          <p:cNvPicPr>
            <a:picLocks noChangeAspect="1" noChangeArrowheads="1"/>
          </p:cNvPicPr>
          <p:nvPr userDrawn="1"/>
        </p:nvPicPr>
        <p:blipFill>
          <a:blip r:embed="rId3" cstate="print"/>
          <a:srcRect/>
          <a:stretch>
            <a:fillRect/>
          </a:stretch>
        </p:blipFill>
        <p:spPr bwMode="auto">
          <a:xfrm>
            <a:off x="642274" y="476672"/>
            <a:ext cx="4228572" cy="1320635"/>
          </a:xfrm>
          <a:prstGeom prst="rect">
            <a:avLst/>
          </a:prstGeom>
          <a:noFill/>
          <a:ln w="9525">
            <a:noFill/>
            <a:miter lim="800000"/>
            <a:headEnd/>
            <a:tailEnd/>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tel Bullet Poi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dirty="0" smtClean="0"/>
              <a:t>Click to edit Master title style</a:t>
            </a:r>
            <a:endParaRPr lang="en-US" dirty="0"/>
          </a:p>
        </p:txBody>
      </p:sp>
      <p:sp>
        <p:nvSpPr>
          <p:cNvPr id="4" name="Rectangle 3"/>
          <p:cNvSpPr/>
          <p:nvPr userDrawn="1"/>
        </p:nvSpPr>
        <p:spPr>
          <a:xfrm>
            <a:off x="0" y="642918"/>
            <a:ext cx="9144000" cy="106382"/>
          </a:xfrm>
          <a:prstGeom prst="rect">
            <a:avLst/>
          </a:prstGeom>
          <a:solidFill>
            <a:srgbClr val="AFA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5" name="Picture 4"/>
          <p:cNvPicPr>
            <a:picLocks noChangeAspect="1" noChangeArrowheads="1"/>
          </p:cNvPicPr>
          <p:nvPr userDrawn="1"/>
        </p:nvPicPr>
        <p:blipFill>
          <a:blip r:embed="rId2" cstate="print"/>
          <a:srcRect/>
          <a:stretch>
            <a:fillRect/>
          </a:stretch>
        </p:blipFill>
        <p:spPr bwMode="auto">
          <a:xfrm>
            <a:off x="7072330" y="6286520"/>
            <a:ext cx="1990724" cy="503606"/>
          </a:xfrm>
          <a:prstGeom prst="rect">
            <a:avLst/>
          </a:prstGeom>
          <a:noFill/>
          <a:ln w="9525">
            <a:noFill/>
            <a:miter lim="800000"/>
            <a:headEnd/>
            <a:tailEnd/>
          </a:ln>
        </p:spPr>
      </p:pic>
      <p:sp>
        <p:nvSpPr>
          <p:cNvPr id="10" name="Text Placeholder 9"/>
          <p:cNvSpPr>
            <a:spLocks noGrp="1"/>
          </p:cNvSpPr>
          <p:nvPr>
            <p:ph type="body" sz="quarter" idx="10"/>
          </p:nvPr>
        </p:nvSpPr>
        <p:spPr>
          <a:xfrm>
            <a:off x="0" y="785794"/>
            <a:ext cx="9144000" cy="5357850"/>
          </a:xfrm>
        </p:spPr>
        <p:txBody>
          <a:bodyPr/>
          <a:lstStyle>
            <a:lvl1pPr>
              <a:defRPr sz="2000" b="0">
                <a:latin typeface="Trebuchet MS" pitchFamily="34" charset="0"/>
              </a:defRPr>
            </a:lvl1pPr>
            <a:lvl2pPr>
              <a:defRPr sz="1800" b="0">
                <a:latin typeface="Trebuchet MS" pitchFamily="34" charset="0"/>
              </a:defRPr>
            </a:lvl2pPr>
            <a:lvl3pPr>
              <a:defRPr sz="1800" b="0">
                <a:latin typeface="Trebuchet MS" pitchFamily="34" charset="0"/>
              </a:defRPr>
            </a:lvl3pPr>
            <a:lvl4pPr>
              <a:defRPr sz="1800" b="0">
                <a:latin typeface="Trebuchet MS" pitchFamily="34" charset="0"/>
              </a:defRPr>
            </a:lvl4pPr>
            <a:lvl5pPr>
              <a:defRPr sz="1800" b="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STEL 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2143108" y="1428736"/>
            <a:ext cx="4929222" cy="4000528"/>
          </a:xfrm>
        </p:spPr>
        <p:txBody>
          <a:bodyPr/>
          <a:lstStyle/>
          <a:p>
            <a:endParaRPr lang="en-US"/>
          </a:p>
        </p:txBody>
      </p:sp>
      <p:sp>
        <p:nvSpPr>
          <p:cNvPr id="6" name="Rectangle 5"/>
          <p:cNvSpPr/>
          <p:nvPr userDrawn="1"/>
        </p:nvSpPr>
        <p:spPr>
          <a:xfrm>
            <a:off x="0" y="642918"/>
            <a:ext cx="9144000" cy="106382"/>
          </a:xfrm>
          <a:prstGeom prst="rect">
            <a:avLst/>
          </a:prstGeom>
          <a:solidFill>
            <a:srgbClr val="AFA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7" name="Picture 6"/>
          <p:cNvPicPr>
            <a:picLocks noChangeAspect="1" noChangeArrowheads="1"/>
          </p:cNvPicPr>
          <p:nvPr userDrawn="1"/>
        </p:nvPicPr>
        <p:blipFill>
          <a:blip r:embed="rId2" cstate="print"/>
          <a:srcRect/>
          <a:stretch>
            <a:fillRect/>
          </a:stretch>
        </p:blipFill>
        <p:spPr bwMode="auto">
          <a:xfrm>
            <a:off x="7072330" y="6286520"/>
            <a:ext cx="1990724" cy="503606"/>
          </a:xfrm>
          <a:prstGeom prst="rect">
            <a:avLst/>
          </a:prstGeom>
          <a:noFill/>
          <a:ln w="9525">
            <a:noFill/>
            <a:miter lim="800000"/>
            <a:headEnd/>
            <a:tailEnd/>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STEL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able Placeholder 3"/>
          <p:cNvSpPr>
            <a:spLocks noGrp="1"/>
          </p:cNvSpPr>
          <p:nvPr>
            <p:ph type="tbl" sz="quarter" idx="10"/>
          </p:nvPr>
        </p:nvSpPr>
        <p:spPr>
          <a:xfrm>
            <a:off x="714348" y="1500174"/>
            <a:ext cx="7643812" cy="4357688"/>
          </a:xfrm>
        </p:spPr>
        <p:txBody>
          <a:bodyPr/>
          <a:lstStyle/>
          <a:p>
            <a:endParaRPr lang="en-US"/>
          </a:p>
        </p:txBody>
      </p:sp>
      <p:sp>
        <p:nvSpPr>
          <p:cNvPr id="6" name="Rectangle 5"/>
          <p:cNvSpPr/>
          <p:nvPr userDrawn="1"/>
        </p:nvSpPr>
        <p:spPr>
          <a:xfrm>
            <a:off x="0" y="642918"/>
            <a:ext cx="9144000" cy="106382"/>
          </a:xfrm>
          <a:prstGeom prst="rect">
            <a:avLst/>
          </a:prstGeom>
          <a:solidFill>
            <a:srgbClr val="AFA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7" name="Picture 6"/>
          <p:cNvPicPr>
            <a:picLocks noChangeAspect="1" noChangeArrowheads="1"/>
          </p:cNvPicPr>
          <p:nvPr userDrawn="1"/>
        </p:nvPicPr>
        <p:blipFill>
          <a:blip r:embed="rId2" cstate="print"/>
          <a:srcRect/>
          <a:stretch>
            <a:fillRect/>
          </a:stretch>
        </p:blipFill>
        <p:spPr bwMode="auto">
          <a:xfrm>
            <a:off x="7072330" y="6286520"/>
            <a:ext cx="1990724" cy="503606"/>
          </a:xfrm>
          <a:prstGeom prst="rect">
            <a:avLst/>
          </a:prstGeom>
          <a:noFill/>
          <a:ln w="9525">
            <a:noFill/>
            <a:miter lim="800000"/>
            <a:headEnd/>
            <a:tailEnd/>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dirty="0" smtClean="0"/>
              <a:t>Click to edit Master title style</a:t>
            </a:r>
            <a:endParaRPr lang="en-US" dirty="0"/>
          </a:p>
        </p:txBody>
      </p:sp>
      <p:sp>
        <p:nvSpPr>
          <p:cNvPr id="5" name="Rectangle 4"/>
          <p:cNvSpPr/>
          <p:nvPr userDrawn="1"/>
        </p:nvSpPr>
        <p:spPr>
          <a:xfrm>
            <a:off x="0" y="642918"/>
            <a:ext cx="9144000" cy="106382"/>
          </a:xfrm>
          <a:prstGeom prst="rect">
            <a:avLst/>
          </a:prstGeom>
          <a:solidFill>
            <a:srgbClr val="AFA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6" name="Picture 5"/>
          <p:cNvPicPr>
            <a:picLocks noChangeAspect="1" noChangeArrowheads="1"/>
          </p:cNvPicPr>
          <p:nvPr userDrawn="1"/>
        </p:nvPicPr>
        <p:blipFill>
          <a:blip r:embed="rId2" cstate="print"/>
          <a:srcRect/>
          <a:stretch>
            <a:fillRect/>
          </a:stretch>
        </p:blipFill>
        <p:spPr bwMode="auto">
          <a:xfrm>
            <a:off x="7072330" y="6286520"/>
            <a:ext cx="1990724" cy="503606"/>
          </a:xfrm>
          <a:prstGeom prst="rect">
            <a:avLst/>
          </a:prstGeom>
          <a:noFill/>
          <a:ln w="9525">
            <a:noFill/>
            <a:miter lim="800000"/>
            <a:headEnd/>
            <a:tailEnd/>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Not use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642918"/>
          </a:xfrm>
          <a:prstGeom prst="rect">
            <a:avLst/>
          </a:prstGeom>
          <a:solidFill>
            <a:srgbClr val="007DB7"/>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785794"/>
            <a:ext cx="9144000" cy="53578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8" r:id="rId6"/>
  </p:sldLayoutIdLst>
  <p:transition>
    <p:fade/>
  </p:transition>
  <p:txStyles>
    <p:titleStyle>
      <a:lvl1pPr algn="l" defTabSz="914400" rtl="0" eaLnBrk="1" latinLnBrk="0" hangingPunct="1">
        <a:spcBef>
          <a:spcPct val="0"/>
        </a:spcBef>
        <a:buNone/>
        <a:defRPr sz="3200" kern="1200">
          <a:solidFill>
            <a:schemeClr val="bg1"/>
          </a:solidFill>
          <a:latin typeface="Trebuchet MS" pitchFamily="34" charset="0"/>
          <a:ea typeface="+mj-ea"/>
          <a:cs typeface="+mj-cs"/>
        </a:defRPr>
      </a:lvl1pPr>
    </p:titleStyle>
    <p:bodyStyle>
      <a:lvl1pPr marL="342900" indent="-342900" algn="l" defTabSz="914400" rtl="0" eaLnBrk="1" latinLnBrk="0" hangingPunct="1">
        <a:spcBef>
          <a:spcPts val="600"/>
        </a:spcBef>
        <a:spcAft>
          <a:spcPts val="600"/>
        </a:spcAft>
        <a:buFontTx/>
        <a:buBlip>
          <a:blip r:embed="rId8"/>
        </a:buBlip>
        <a:defRPr sz="2000" kern="1200">
          <a:solidFill>
            <a:srgbClr val="007DB7"/>
          </a:solidFill>
          <a:latin typeface="Trebuchet MS" pitchFamily="34" charset="0"/>
          <a:ea typeface="+mn-ea"/>
          <a:cs typeface="+mn-cs"/>
        </a:defRPr>
      </a:lvl1pPr>
      <a:lvl2pPr marL="742950" indent="-381000" algn="l" defTabSz="914400" rtl="0" eaLnBrk="1" latinLnBrk="0" hangingPunct="1">
        <a:spcBef>
          <a:spcPts val="600"/>
        </a:spcBef>
        <a:spcAft>
          <a:spcPts val="600"/>
        </a:spcAft>
        <a:buFontTx/>
        <a:buBlip>
          <a:blip r:embed="rId9"/>
        </a:buBlip>
        <a:defRPr sz="2000" kern="1200">
          <a:solidFill>
            <a:schemeClr val="tx1"/>
          </a:solidFill>
          <a:latin typeface="Trebuchet MS" pitchFamily="34" charset="0"/>
          <a:ea typeface="+mn-ea"/>
          <a:cs typeface="+mn-cs"/>
        </a:defRPr>
      </a:lvl2pPr>
      <a:lvl3pPr marL="1076325" indent="-361950" algn="l" defTabSz="914400" rtl="0" eaLnBrk="1" latinLnBrk="0" hangingPunct="1">
        <a:spcBef>
          <a:spcPts val="600"/>
        </a:spcBef>
        <a:spcAft>
          <a:spcPts val="600"/>
        </a:spcAft>
        <a:buFontTx/>
        <a:buBlip>
          <a:blip r:embed="rId8"/>
        </a:buBlip>
        <a:defRPr sz="2000" kern="1200">
          <a:solidFill>
            <a:schemeClr val="tx1"/>
          </a:solidFill>
          <a:latin typeface="Trebuchet MS" pitchFamily="34" charset="0"/>
          <a:ea typeface="+mn-ea"/>
          <a:cs typeface="+mn-cs"/>
        </a:defRPr>
      </a:lvl3pPr>
      <a:lvl4pPr marL="1438275" indent="-361950" algn="l" defTabSz="914400" rtl="0" eaLnBrk="1" latinLnBrk="0" hangingPunct="1">
        <a:spcBef>
          <a:spcPts val="600"/>
        </a:spcBef>
        <a:spcAft>
          <a:spcPts val="600"/>
        </a:spcAft>
        <a:buFontTx/>
        <a:buBlip>
          <a:blip r:embed="rId9"/>
        </a:buBlip>
        <a:defRPr sz="2000" kern="1200">
          <a:solidFill>
            <a:schemeClr val="tx1"/>
          </a:solidFill>
          <a:latin typeface="Trebuchet MS" pitchFamily="34" charset="0"/>
          <a:ea typeface="+mn-ea"/>
          <a:cs typeface="+mn-cs"/>
        </a:defRPr>
      </a:lvl4pPr>
      <a:lvl5pPr marL="1790700" indent="-352425" algn="l" defTabSz="914400" rtl="0" eaLnBrk="1" latinLnBrk="0" hangingPunct="1">
        <a:spcBef>
          <a:spcPts val="600"/>
        </a:spcBef>
        <a:spcAft>
          <a:spcPts val="600"/>
        </a:spcAft>
        <a:buFontTx/>
        <a:buBlip>
          <a:blip r:embed="rId8"/>
        </a:buBlip>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corrigan@naste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dirty="0" smtClean="0">
                <a:latin typeface="Trebuchet MS" pitchFamily="34" charset="0"/>
              </a:rPr>
              <a:t>Nastel </a:t>
            </a:r>
            <a:r>
              <a:rPr lang="fr-FR" dirty="0" err="1" smtClean="0">
                <a:latin typeface="Trebuchet MS" pitchFamily="34" charset="0"/>
              </a:rPr>
              <a:t>AutoPilot</a:t>
            </a:r>
            <a:r>
              <a:rPr lang="fr-FR" dirty="0" smtClean="0">
                <a:latin typeface="Trebuchet MS" pitchFamily="34" charset="0"/>
              </a:rPr>
              <a:t> M6™ for WebSphere </a:t>
            </a:r>
            <a:r>
              <a:rPr lang="fr-FR" dirty="0" smtClean="0">
                <a:latin typeface="Trebuchet MS" pitchFamily="34" charset="0"/>
              </a:rPr>
              <a:t>MQ</a:t>
            </a:r>
            <a:br>
              <a:rPr lang="fr-FR" dirty="0" smtClean="0">
                <a:latin typeface="Trebuchet MS" pitchFamily="34" charset="0"/>
              </a:rPr>
            </a:br>
            <a:r>
              <a:rPr lang="fr-FR" dirty="0" smtClean="0"/>
              <a:t>Guide MQ 25 janvier 2011</a:t>
            </a:r>
            <a:endParaRPr lang="en-US" sz="2200" dirty="0">
              <a:latin typeface="Trebuchet MS" pitchFamily="34" charset="0"/>
            </a:endParaRPr>
          </a:p>
        </p:txBody>
      </p:sp>
      <p:sp>
        <p:nvSpPr>
          <p:cNvPr id="4" name="Rectangle 3"/>
          <p:cNvSpPr/>
          <p:nvPr/>
        </p:nvSpPr>
        <p:spPr>
          <a:xfrm>
            <a:off x="668342" y="3636839"/>
            <a:ext cx="7704856" cy="338554"/>
          </a:xfrm>
          <a:prstGeom prst="rect">
            <a:avLst/>
          </a:prstGeom>
        </p:spPr>
        <p:txBody>
          <a:bodyPr wrap="square">
            <a:spAutoFit/>
          </a:bodyPr>
          <a:lstStyle/>
          <a:p>
            <a:r>
              <a:rPr lang="en-US" sz="1600" dirty="0" smtClean="0">
                <a:solidFill>
                  <a:srgbClr val="006666"/>
                </a:solidFill>
                <a:latin typeface="Trebuchet MS" pitchFamily="34" charset="0"/>
              </a:rPr>
              <a:t>Nastel solutions ensure successful completion of over 1B transactions per day</a:t>
            </a:r>
          </a:p>
        </p:txBody>
      </p:sp>
      <p:sp>
        <p:nvSpPr>
          <p:cNvPr id="3" name="Rectangle 2"/>
          <p:cNvSpPr/>
          <p:nvPr/>
        </p:nvSpPr>
        <p:spPr>
          <a:xfrm>
            <a:off x="5364088" y="4675975"/>
            <a:ext cx="3114092" cy="1815882"/>
          </a:xfrm>
          <a:prstGeom prst="rect">
            <a:avLst/>
          </a:prstGeom>
        </p:spPr>
        <p:txBody>
          <a:bodyPr wrap="square">
            <a:spAutoFit/>
          </a:bodyPr>
          <a:lstStyle/>
          <a:p>
            <a:r>
              <a:rPr lang="fr-FR" sz="1600" dirty="0">
                <a:solidFill>
                  <a:srgbClr val="007DB7"/>
                </a:solidFill>
                <a:latin typeface="Trebuchet MS" pitchFamily="34" charset="0"/>
              </a:rPr>
              <a:t>Scott Corrigan</a:t>
            </a:r>
          </a:p>
          <a:p>
            <a:r>
              <a:rPr lang="fr-FR" sz="1600" dirty="0" smtClean="0"/>
              <a:t>NASTEL </a:t>
            </a:r>
            <a:r>
              <a:rPr lang="fr-FR" sz="1600" dirty="0"/>
              <a:t>Technologies</a:t>
            </a:r>
          </a:p>
          <a:p>
            <a:r>
              <a:rPr lang="fr-FR" sz="1600" dirty="0"/>
              <a:t>57, esplanade du Général de Gaulle  </a:t>
            </a:r>
          </a:p>
          <a:p>
            <a:r>
              <a:rPr lang="fr-FR" sz="1600" dirty="0"/>
              <a:t>92081 Paris La Défense </a:t>
            </a:r>
          </a:p>
          <a:p>
            <a:r>
              <a:rPr lang="fr-FR" sz="1600" dirty="0"/>
              <a:t>Office: +33 1 46 96 61 77 </a:t>
            </a:r>
          </a:p>
          <a:p>
            <a:r>
              <a:rPr lang="fr-FR" sz="1600" dirty="0" err="1"/>
              <a:t>Cell</a:t>
            </a:r>
            <a:r>
              <a:rPr lang="fr-FR" sz="1600" dirty="0"/>
              <a:t>: +33 6 20 22 15 73 </a:t>
            </a:r>
          </a:p>
          <a:p>
            <a:r>
              <a:rPr lang="fr-FR" sz="1600" dirty="0"/>
              <a:t>email: </a:t>
            </a:r>
            <a:r>
              <a:rPr lang="fr-FR" sz="1600" dirty="0" smtClean="0">
                <a:hlinkClick r:id="rId3"/>
              </a:rPr>
              <a:t>scorrigan@nastel.com</a:t>
            </a:r>
            <a:r>
              <a:rPr lang="fr-FR" sz="1600" dirty="0" smtClean="0"/>
              <a:t> </a:t>
            </a:r>
            <a:endParaRPr lang="fr-FR" sz="16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8264" y="6021288"/>
            <a:ext cx="2195736"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2306" name="Title 5"/>
          <p:cNvSpPr>
            <a:spLocks noGrp="1"/>
          </p:cNvSpPr>
          <p:nvPr>
            <p:ph type="title"/>
          </p:nvPr>
        </p:nvSpPr>
        <p:spPr/>
        <p:txBody>
          <a:bodyPr lIns="91436" tIns="45718" rIns="91436" bIns="45718">
            <a:normAutofit/>
          </a:bodyPr>
          <a:lstStyle/>
          <a:p>
            <a:r>
              <a:rPr lang="fr-FR" dirty="0" smtClean="0"/>
              <a:t>WebSphere</a:t>
            </a:r>
            <a:r>
              <a:rPr lang="en-US" dirty="0" smtClean="0"/>
              <a:t> MQ Administration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256" y="844684"/>
            <a:ext cx="6464508" cy="593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24" y="778424"/>
            <a:ext cx="8732572" cy="602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93260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8264" y="6021288"/>
            <a:ext cx="2195736"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2306" name="Title 5"/>
          <p:cNvSpPr>
            <a:spLocks noGrp="1"/>
          </p:cNvSpPr>
          <p:nvPr>
            <p:ph type="title"/>
          </p:nvPr>
        </p:nvSpPr>
        <p:spPr/>
        <p:txBody>
          <a:bodyPr lIns="91436" tIns="45718" rIns="91436" bIns="45718">
            <a:normAutofit/>
          </a:bodyPr>
          <a:lstStyle/>
          <a:p>
            <a:r>
              <a:rPr lang="fr-FR" dirty="0" smtClean="0"/>
              <a:t>WebSphere</a:t>
            </a:r>
            <a:r>
              <a:rPr lang="en-US" dirty="0" smtClean="0"/>
              <a:t> MQ Administration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256" y="844684"/>
            <a:ext cx="6464508" cy="593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43014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itle 5"/>
          <p:cNvSpPr>
            <a:spLocks noGrp="1"/>
          </p:cNvSpPr>
          <p:nvPr>
            <p:ph type="title"/>
          </p:nvPr>
        </p:nvSpPr>
        <p:spPr/>
        <p:txBody>
          <a:bodyPr lIns="91436" tIns="45718" rIns="91436" bIns="45718"/>
          <a:lstStyle/>
          <a:p>
            <a:r>
              <a:rPr lang="fr-FR" dirty="0" smtClean="0"/>
              <a:t>WebSphere MQ </a:t>
            </a:r>
            <a:r>
              <a:rPr lang="en-US" dirty="0" smtClean="0"/>
              <a:t>Message Management</a:t>
            </a:r>
          </a:p>
        </p:txBody>
      </p:sp>
      <p:pic>
        <p:nvPicPr>
          <p:cNvPr id="484357" name="Picture 2"/>
          <p:cNvPicPr>
            <a:picLocks noChangeAspect="1" noChangeArrowheads="1"/>
          </p:cNvPicPr>
          <p:nvPr/>
        </p:nvPicPr>
        <p:blipFill>
          <a:blip r:embed="rId3" cstate="print"/>
          <a:srcRect/>
          <a:stretch>
            <a:fillRect/>
          </a:stretch>
        </p:blipFill>
        <p:spPr bwMode="auto">
          <a:xfrm>
            <a:off x="107504" y="1052736"/>
            <a:ext cx="8852118" cy="4824536"/>
          </a:xfrm>
          <a:prstGeom prst="rect">
            <a:avLst/>
          </a:prstGeom>
          <a:noFill/>
          <a:ln w="9525">
            <a:noFill/>
            <a:miter lim="800000"/>
            <a:headEnd/>
            <a:tailEnd/>
          </a:ln>
        </p:spPr>
      </p:pic>
    </p:spTree>
    <p:extLst>
      <p:ext uri="{BB962C8B-B14F-4D97-AF65-F5344CB8AC3E}">
        <p14:creationId xmlns:p14="http://schemas.microsoft.com/office/powerpoint/2010/main" val="226803832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WebSphere MQ Performance Management</a:t>
            </a:r>
            <a:endParaRPr lang="fr-F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 y="755790"/>
            <a:ext cx="9121144" cy="60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51582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636" y="1990688"/>
            <a:ext cx="3285715" cy="149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1636" y="3742790"/>
            <a:ext cx="3285715" cy="22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932868"/>
            <a:ext cx="3828572" cy="152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583" y="2688478"/>
            <a:ext cx="4161905" cy="244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6" name="Title 5"/>
          <p:cNvSpPr>
            <a:spLocks noGrp="1"/>
          </p:cNvSpPr>
          <p:nvPr>
            <p:ph type="title"/>
          </p:nvPr>
        </p:nvSpPr>
        <p:spPr/>
        <p:txBody>
          <a:bodyPr/>
          <a:lstStyle/>
          <a:p>
            <a:r>
              <a:rPr lang="en-US" dirty="0" smtClean="0"/>
              <a:t>Defining Policy : </a:t>
            </a:r>
            <a:r>
              <a:rPr lang="en-US" dirty="0" err="1" smtClean="0"/>
              <a:t>AutoPilot</a:t>
            </a:r>
            <a:r>
              <a:rPr lang="en-US" dirty="0" smtClean="0"/>
              <a:t> M6 Wizard</a:t>
            </a:r>
          </a:p>
        </p:txBody>
      </p:sp>
      <p:sp>
        <p:nvSpPr>
          <p:cNvPr id="16" name="Rectangular Callout 15"/>
          <p:cNvSpPr/>
          <p:nvPr/>
        </p:nvSpPr>
        <p:spPr>
          <a:xfrm>
            <a:off x="3419872" y="931949"/>
            <a:ext cx="2808312" cy="936104"/>
          </a:xfrm>
          <a:prstGeom prst="wedgeRectCallout">
            <a:avLst>
              <a:gd name="adj1" fmla="val -66009"/>
              <a:gd name="adj2" fmla="val -7579"/>
            </a:avLst>
          </a:prstGeom>
          <a:solidFill>
            <a:srgbClr val="FFFFCC"/>
          </a:solidFill>
          <a:ln>
            <a:solidFill>
              <a:schemeClr val="tx1">
                <a:lumMod val="50000"/>
                <a:lumOff val="50000"/>
              </a:schemeClr>
            </a:solidFill>
          </a:ln>
          <a:effectLst>
            <a:outerShdw blurRad="88900" dist="254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indent="-261938">
              <a:buFont typeface="+mj-lt"/>
              <a:buAutoNum type="arabicParenR"/>
            </a:pPr>
            <a:r>
              <a:rPr lang="en-US" sz="1400" dirty="0" smtClean="0">
                <a:solidFill>
                  <a:schemeClr val="tx1">
                    <a:lumMod val="95000"/>
                    <a:lumOff val="5000"/>
                  </a:schemeClr>
                </a:solidFill>
                <a:latin typeface="Trebuchet MS" pitchFamily="34" charset="0"/>
              </a:rPr>
              <a:t>Identify Metrics &amp; Events (“</a:t>
            </a:r>
            <a:r>
              <a:rPr lang="en-US" sz="1400" i="1" dirty="0" smtClean="0">
                <a:solidFill>
                  <a:schemeClr val="tx1">
                    <a:lumMod val="95000"/>
                    <a:lumOff val="5000"/>
                  </a:schemeClr>
                </a:solidFill>
                <a:latin typeface="Trebuchet MS" pitchFamily="34" charset="0"/>
              </a:rPr>
              <a:t>Facts”</a:t>
            </a:r>
            <a:r>
              <a:rPr lang="en-US" sz="1400" dirty="0" smtClean="0">
                <a:solidFill>
                  <a:schemeClr val="tx1">
                    <a:lumMod val="95000"/>
                    <a:lumOff val="5000"/>
                  </a:schemeClr>
                </a:solidFill>
                <a:latin typeface="Trebuchet MS" pitchFamily="34" charset="0"/>
              </a:rPr>
              <a:t>) which could impact a Business or IT Process</a:t>
            </a:r>
          </a:p>
        </p:txBody>
      </p:sp>
      <p:sp>
        <p:nvSpPr>
          <p:cNvPr id="17" name="Rectangular Callout 16"/>
          <p:cNvSpPr/>
          <p:nvPr/>
        </p:nvSpPr>
        <p:spPr>
          <a:xfrm>
            <a:off x="2258535" y="5469397"/>
            <a:ext cx="3105552" cy="1080120"/>
          </a:xfrm>
          <a:prstGeom prst="wedgeRectCallout">
            <a:avLst>
              <a:gd name="adj1" fmla="val -41825"/>
              <a:gd name="adj2" fmla="val -114940"/>
            </a:avLst>
          </a:prstGeom>
          <a:solidFill>
            <a:srgbClr val="FFFFCC"/>
          </a:solidFill>
          <a:ln>
            <a:solidFill>
              <a:schemeClr val="tx1">
                <a:lumMod val="50000"/>
                <a:lumOff val="50000"/>
              </a:schemeClr>
            </a:solidFill>
          </a:ln>
          <a:effectLst>
            <a:outerShdw blurRad="88900" dist="254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indent="-274638">
              <a:buFont typeface="+mj-lt"/>
              <a:buAutoNum type="arabicParenR" startAt="2"/>
            </a:pPr>
            <a:r>
              <a:rPr lang="en-US" sz="1400" dirty="0" smtClean="0">
                <a:solidFill>
                  <a:schemeClr val="tx1">
                    <a:lumMod val="95000"/>
                    <a:lumOff val="5000"/>
                  </a:schemeClr>
                </a:solidFill>
                <a:latin typeface="Trebuchet MS" pitchFamily="34" charset="0"/>
              </a:rPr>
              <a:t>Define Evaluation Rules to determine how to interpret a set of Metrics &amp; Events </a:t>
            </a:r>
          </a:p>
        </p:txBody>
      </p:sp>
      <p:sp>
        <p:nvSpPr>
          <p:cNvPr id="19" name="Rectangular Callout 18"/>
          <p:cNvSpPr/>
          <p:nvPr/>
        </p:nvSpPr>
        <p:spPr>
          <a:xfrm>
            <a:off x="6948264" y="937539"/>
            <a:ext cx="1584176" cy="937952"/>
          </a:xfrm>
          <a:prstGeom prst="wedgeRectCallout">
            <a:avLst>
              <a:gd name="adj1" fmla="val 3713"/>
              <a:gd name="adj2" fmla="val 102444"/>
            </a:avLst>
          </a:prstGeom>
          <a:solidFill>
            <a:srgbClr val="FFFFCC"/>
          </a:solidFill>
          <a:ln>
            <a:solidFill>
              <a:schemeClr val="tx1">
                <a:lumMod val="50000"/>
                <a:lumOff val="50000"/>
              </a:schemeClr>
            </a:solidFill>
          </a:ln>
          <a:effectLst>
            <a:outerShdw blurRad="88900" dist="254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startAt="3"/>
            </a:pPr>
            <a:r>
              <a:rPr lang="en-US" sz="1400" dirty="0" smtClean="0">
                <a:solidFill>
                  <a:schemeClr val="tx1">
                    <a:lumMod val="95000"/>
                    <a:lumOff val="5000"/>
                  </a:schemeClr>
                </a:solidFill>
                <a:latin typeface="Trebuchet MS" pitchFamily="34" charset="0"/>
              </a:rPr>
              <a:t>Define Alerts and Actions</a:t>
            </a:r>
          </a:p>
        </p:txBody>
      </p:sp>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410" y="4551917"/>
            <a:ext cx="1228571" cy="208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73694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2241170" y="3406938"/>
            <a:ext cx="1117396" cy="2096342"/>
            <a:chOff x="2707122" y="3259565"/>
            <a:chExt cx="1117396" cy="2096342"/>
          </a:xfrm>
        </p:grpSpPr>
        <p:sp>
          <p:nvSpPr>
            <p:cNvPr id="94" name="Can 93"/>
            <p:cNvSpPr/>
            <p:nvPr/>
          </p:nvSpPr>
          <p:spPr>
            <a:xfrm rot="16200000">
              <a:off x="2854148" y="4704365"/>
              <a:ext cx="823345" cy="479739"/>
            </a:xfrm>
            <a:prstGeom prst="can">
              <a:avLst>
                <a:gd name="adj" fmla="val 50000"/>
              </a:avLst>
            </a:prstGeom>
            <a:solidFill>
              <a:srgbClr val="FFC000">
                <a:alpha val="50000"/>
              </a:srgbClr>
            </a:solidFill>
            <a:ln w="25400">
              <a:solidFill>
                <a:schemeClr val="tx1">
                  <a:lumMod val="65000"/>
                  <a:lumOff val="35000"/>
                </a:schemeClr>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249"/>
            <p:cNvGrpSpPr/>
            <p:nvPr/>
          </p:nvGrpSpPr>
          <p:grpSpPr>
            <a:xfrm>
              <a:off x="2707122" y="3259565"/>
              <a:ext cx="1117396" cy="352862"/>
              <a:chOff x="3939168" y="5619720"/>
              <a:chExt cx="1368152" cy="432048"/>
            </a:xfrm>
          </p:grpSpPr>
          <p:sp>
            <p:nvSpPr>
              <p:cNvPr id="257" name="Rounded Rectangle 256"/>
              <p:cNvSpPr/>
              <p:nvPr/>
            </p:nvSpPr>
            <p:spPr>
              <a:xfrm>
                <a:off x="3939168" y="5619720"/>
                <a:ext cx="1368152" cy="432048"/>
              </a:xfrm>
              <a:prstGeom prst="roundRect">
                <a:avLst/>
              </a:prstGeom>
              <a:solidFill>
                <a:schemeClr val="accent1">
                  <a:lumMod val="40000"/>
                  <a:lumOff val="60000"/>
                </a:schemeClr>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2"/>
              <p:cNvGrpSpPr/>
              <p:nvPr/>
            </p:nvGrpSpPr>
            <p:grpSpPr>
              <a:xfrm>
                <a:off x="4069531" y="5718681"/>
                <a:ext cx="1107426" cy="234126"/>
                <a:chOff x="4067944" y="836712"/>
                <a:chExt cx="1107426" cy="234126"/>
              </a:xfrm>
            </p:grpSpPr>
            <p:sp>
              <p:nvSpPr>
                <p:cNvPr id="259" name="Isosceles Triangle 258"/>
                <p:cNvSpPr/>
                <p:nvPr/>
              </p:nvSpPr>
              <p:spPr>
                <a:xfrm>
                  <a:off x="4359053" y="836738"/>
                  <a:ext cx="234100" cy="234100"/>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4650136" y="836712"/>
                  <a:ext cx="234126" cy="234126"/>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4941244" y="836712"/>
                  <a:ext cx="234126" cy="234126"/>
                </a:xfrm>
                <a:prstGeom prst="rect">
                  <a:avLst/>
                </a:prstGeom>
                <a:solidFill>
                  <a:srgbClr val="339966"/>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4067944" y="836712"/>
                  <a:ext cx="234126" cy="234126"/>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56" name="Straight Connector 255"/>
            <p:cNvCxnSpPr>
              <a:stCxn id="94" idx="4"/>
            </p:cNvCxnSpPr>
            <p:nvPr/>
          </p:nvCxnSpPr>
          <p:spPr>
            <a:xfrm rot="5400000" flipH="1" flipV="1">
              <a:off x="2805752" y="4072494"/>
              <a:ext cx="920136" cy="0"/>
            </a:xfrm>
            <a:prstGeom prst="line">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5553778" y="3406938"/>
            <a:ext cx="1117396" cy="2096342"/>
            <a:chOff x="2707122" y="3259565"/>
            <a:chExt cx="1117396" cy="2096342"/>
          </a:xfrm>
        </p:grpSpPr>
        <p:sp>
          <p:nvSpPr>
            <p:cNvPr id="103" name="Can 102"/>
            <p:cNvSpPr/>
            <p:nvPr/>
          </p:nvSpPr>
          <p:spPr>
            <a:xfrm rot="16200000">
              <a:off x="2854148" y="4704365"/>
              <a:ext cx="823345" cy="479739"/>
            </a:xfrm>
            <a:prstGeom prst="can">
              <a:avLst>
                <a:gd name="adj" fmla="val 50000"/>
              </a:avLst>
            </a:prstGeom>
            <a:solidFill>
              <a:srgbClr val="FFC000">
                <a:alpha val="50000"/>
              </a:srgbClr>
            </a:solidFill>
            <a:ln w="25400">
              <a:solidFill>
                <a:schemeClr val="tx1">
                  <a:lumMod val="65000"/>
                  <a:lumOff val="35000"/>
                </a:schemeClr>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249"/>
            <p:cNvGrpSpPr/>
            <p:nvPr/>
          </p:nvGrpSpPr>
          <p:grpSpPr>
            <a:xfrm>
              <a:off x="2707122" y="3259565"/>
              <a:ext cx="1117396" cy="352862"/>
              <a:chOff x="3939168" y="5619720"/>
              <a:chExt cx="1368152" cy="432048"/>
            </a:xfrm>
          </p:grpSpPr>
          <p:sp>
            <p:nvSpPr>
              <p:cNvPr id="106" name="Rounded Rectangle 105"/>
              <p:cNvSpPr/>
              <p:nvPr/>
            </p:nvSpPr>
            <p:spPr>
              <a:xfrm>
                <a:off x="3939168" y="5619720"/>
                <a:ext cx="1368152" cy="432048"/>
              </a:xfrm>
              <a:prstGeom prst="roundRect">
                <a:avLst/>
              </a:prstGeom>
              <a:solidFill>
                <a:schemeClr val="accent1">
                  <a:lumMod val="40000"/>
                  <a:lumOff val="60000"/>
                </a:schemeClr>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2"/>
              <p:cNvGrpSpPr/>
              <p:nvPr/>
            </p:nvGrpSpPr>
            <p:grpSpPr>
              <a:xfrm>
                <a:off x="4069531" y="5718681"/>
                <a:ext cx="1107426" cy="234126"/>
                <a:chOff x="4067944" y="836712"/>
                <a:chExt cx="1107426" cy="234126"/>
              </a:xfrm>
            </p:grpSpPr>
            <p:sp>
              <p:nvSpPr>
                <p:cNvPr id="108" name="Isosceles Triangle 107"/>
                <p:cNvSpPr/>
                <p:nvPr/>
              </p:nvSpPr>
              <p:spPr>
                <a:xfrm>
                  <a:off x="4359053" y="836738"/>
                  <a:ext cx="234100" cy="234100"/>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650136" y="836712"/>
                  <a:ext cx="234126" cy="234126"/>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4941244" y="836712"/>
                  <a:ext cx="234126" cy="234126"/>
                </a:xfrm>
                <a:prstGeom prst="rect">
                  <a:avLst/>
                </a:prstGeom>
                <a:solidFill>
                  <a:srgbClr val="339966"/>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4067944" y="836712"/>
                  <a:ext cx="234126" cy="234126"/>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5" name="Straight Connector 104"/>
            <p:cNvCxnSpPr>
              <a:stCxn id="103" idx="4"/>
            </p:cNvCxnSpPr>
            <p:nvPr/>
          </p:nvCxnSpPr>
          <p:spPr>
            <a:xfrm rot="5400000" flipH="1" flipV="1">
              <a:off x="2805752" y="4072494"/>
              <a:ext cx="920136" cy="0"/>
            </a:xfrm>
            <a:prstGeom prst="line">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CEP (Complex Event Processing)</a:t>
            </a:r>
          </a:p>
        </p:txBody>
      </p:sp>
      <p:sp>
        <p:nvSpPr>
          <p:cNvPr id="264" name="Oval 263"/>
          <p:cNvSpPr/>
          <p:nvPr/>
        </p:nvSpPr>
        <p:spPr>
          <a:xfrm>
            <a:off x="6484377" y="5362881"/>
            <a:ext cx="191215" cy="191215"/>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7909584" y="4750037"/>
            <a:ext cx="191215" cy="191215"/>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Isosceles Triangle 208"/>
          <p:cNvSpPr/>
          <p:nvPr/>
        </p:nvSpPr>
        <p:spPr>
          <a:xfrm>
            <a:off x="6781250" y="5430651"/>
            <a:ext cx="191194" cy="191194"/>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7380312" y="5445224"/>
            <a:ext cx="191215" cy="191215"/>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7721461" y="5445919"/>
            <a:ext cx="191215" cy="191215"/>
          </a:xfrm>
          <a:prstGeom prst="rect">
            <a:avLst/>
          </a:prstGeom>
          <a:solidFill>
            <a:srgbClr val="339966"/>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8269217" y="5229200"/>
            <a:ext cx="191215" cy="191215"/>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Isosceles Triangle 212"/>
          <p:cNvSpPr/>
          <p:nvPr/>
        </p:nvSpPr>
        <p:spPr>
          <a:xfrm>
            <a:off x="8557270" y="5013176"/>
            <a:ext cx="191194" cy="191194"/>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5191044" y="5301208"/>
            <a:ext cx="191215" cy="191215"/>
          </a:xfrm>
          <a:prstGeom prst="rect">
            <a:avLst/>
          </a:prstGeom>
          <a:solidFill>
            <a:srgbClr val="339966"/>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8088082" y="5545493"/>
            <a:ext cx="191215" cy="191215"/>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Isosceles Triangle 215"/>
          <p:cNvSpPr/>
          <p:nvPr/>
        </p:nvSpPr>
        <p:spPr>
          <a:xfrm>
            <a:off x="7884368" y="5085184"/>
            <a:ext cx="191194" cy="191194"/>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7426655" y="4989950"/>
            <a:ext cx="191215" cy="191215"/>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6826300" y="4754709"/>
            <a:ext cx="191215" cy="191215"/>
          </a:xfrm>
          <a:prstGeom prst="rect">
            <a:avLst/>
          </a:prstGeom>
          <a:solidFill>
            <a:srgbClr val="339966"/>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530740" y="4679876"/>
            <a:ext cx="191215" cy="191215"/>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4831004" y="4725144"/>
            <a:ext cx="191215" cy="191215"/>
          </a:xfrm>
          <a:prstGeom prst="rect">
            <a:avLst/>
          </a:prstGeom>
          <a:solidFill>
            <a:srgbClr val="339966"/>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Isosceles Triangle 240"/>
          <p:cNvSpPr/>
          <p:nvPr/>
        </p:nvSpPr>
        <p:spPr>
          <a:xfrm>
            <a:off x="6691148" y="4973928"/>
            <a:ext cx="191194" cy="191194"/>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7044010" y="5209169"/>
            <a:ext cx="191215" cy="191215"/>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7596336" y="4725144"/>
            <a:ext cx="191215" cy="191215"/>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extBox 264"/>
          <p:cNvSpPr txBox="1"/>
          <p:nvPr/>
        </p:nvSpPr>
        <p:spPr>
          <a:xfrm>
            <a:off x="3836844" y="6191825"/>
            <a:ext cx="1432531" cy="276504"/>
          </a:xfrm>
          <a:prstGeom prst="rect">
            <a:avLst/>
          </a:prstGeom>
          <a:noFill/>
          <a:effectLst>
            <a:outerShdw blurRad="88900" dist="25400" dir="5400000" algn="ctr" rotWithShape="0">
              <a:srgbClr val="000000">
                <a:alpha val="30000"/>
              </a:srgbClr>
            </a:outerShdw>
          </a:effectLst>
        </p:spPr>
        <p:txBody>
          <a:bodyPr wrap="none" rtlCol="0">
            <a:spAutoFit/>
          </a:bodyPr>
          <a:lstStyle/>
          <a:p>
            <a:r>
              <a:rPr lang="fr-FR" sz="1600" dirty="0" err="1" smtClean="0">
                <a:solidFill>
                  <a:schemeClr val="tx2">
                    <a:lumMod val="75000"/>
                  </a:schemeClr>
                </a:solidFill>
                <a:latin typeface="Trebuchet MS" pitchFamily="34" charset="0"/>
              </a:rPr>
              <a:t>AutoPilot</a:t>
            </a:r>
            <a:r>
              <a:rPr lang="fr-FR" sz="1600" dirty="0" smtClean="0">
                <a:solidFill>
                  <a:schemeClr val="tx2">
                    <a:lumMod val="75000"/>
                  </a:schemeClr>
                </a:solidFill>
                <a:latin typeface="Trebuchet MS" pitchFamily="34" charset="0"/>
              </a:rPr>
              <a:t> M6 CEP</a:t>
            </a:r>
            <a:endParaRPr lang="en-US" sz="1600" dirty="0">
              <a:solidFill>
                <a:schemeClr val="tx2">
                  <a:lumMod val="75000"/>
                </a:schemeClr>
              </a:solidFill>
              <a:latin typeface="Trebuchet MS" pitchFamily="34" charset="0"/>
            </a:endParaRPr>
          </a:p>
        </p:txBody>
      </p:sp>
      <p:sp>
        <p:nvSpPr>
          <p:cNvPr id="278" name="Oval 277"/>
          <p:cNvSpPr/>
          <p:nvPr/>
        </p:nvSpPr>
        <p:spPr>
          <a:xfrm>
            <a:off x="8244408" y="4821961"/>
            <a:ext cx="191215" cy="191215"/>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ight Arrow 269"/>
          <p:cNvSpPr/>
          <p:nvPr/>
        </p:nvSpPr>
        <p:spPr>
          <a:xfrm rot="16200000">
            <a:off x="6860727" y="3098928"/>
            <a:ext cx="764534" cy="705724"/>
          </a:xfrm>
          <a:prstGeom prst="rightArrow">
            <a:avLst/>
          </a:prstGeom>
          <a:solidFill>
            <a:schemeClr val="accent1">
              <a:lumMod val="60000"/>
              <a:lumOff val="40000"/>
              <a:alpha val="43000"/>
            </a:schemeClr>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xtBox 279"/>
          <p:cNvSpPr txBox="1"/>
          <p:nvPr/>
        </p:nvSpPr>
        <p:spPr>
          <a:xfrm>
            <a:off x="7800300" y="2996952"/>
            <a:ext cx="876156" cy="1077218"/>
          </a:xfrm>
          <a:prstGeom prst="rect">
            <a:avLst/>
          </a:prstGeom>
          <a:noFill/>
          <a:effectLst>
            <a:outerShdw blurRad="88900" dist="25400" dir="5400000" algn="ctr" rotWithShape="0">
              <a:srgbClr val="000000">
                <a:alpha val="30000"/>
              </a:srgbClr>
            </a:outerShdw>
          </a:effectLst>
        </p:spPr>
        <p:txBody>
          <a:bodyPr wrap="square" rtlCol="0">
            <a:spAutoFit/>
          </a:bodyPr>
          <a:lstStyle/>
          <a:p>
            <a:r>
              <a:rPr lang="fr-FR" sz="1600" dirty="0" smtClean="0">
                <a:solidFill>
                  <a:schemeClr val="tx2">
                    <a:lumMod val="75000"/>
                  </a:schemeClr>
                </a:solidFill>
                <a:latin typeface="Trebuchet MS" pitchFamily="34" charset="0"/>
              </a:rPr>
              <a:t>Trigger</a:t>
            </a:r>
          </a:p>
          <a:p>
            <a:r>
              <a:rPr lang="fr-FR" sz="1600" dirty="0" smtClean="0">
                <a:solidFill>
                  <a:schemeClr val="tx2">
                    <a:lumMod val="75000"/>
                  </a:schemeClr>
                </a:solidFill>
                <a:latin typeface="Trebuchet MS" pitchFamily="34" charset="0"/>
              </a:rPr>
              <a:t>Action </a:t>
            </a:r>
            <a:endParaRPr lang="en-US" sz="1600" dirty="0" smtClean="0">
              <a:solidFill>
                <a:schemeClr val="tx2">
                  <a:lumMod val="75000"/>
                </a:schemeClr>
              </a:solidFill>
              <a:latin typeface="Trebuchet MS" pitchFamily="34" charset="0"/>
            </a:endParaRPr>
          </a:p>
          <a:p>
            <a:r>
              <a:rPr lang="fr-FR" sz="1600" dirty="0" err="1" smtClean="0">
                <a:solidFill>
                  <a:schemeClr val="tx2">
                    <a:lumMod val="75000"/>
                  </a:schemeClr>
                </a:solidFill>
                <a:latin typeface="Trebuchet MS" pitchFamily="34" charset="0"/>
              </a:rPr>
              <a:t>Send</a:t>
            </a:r>
            <a:endParaRPr lang="fr-FR" sz="1600" dirty="0" smtClean="0">
              <a:solidFill>
                <a:schemeClr val="tx2">
                  <a:lumMod val="75000"/>
                </a:schemeClr>
              </a:solidFill>
              <a:latin typeface="Trebuchet MS" pitchFamily="34" charset="0"/>
            </a:endParaRPr>
          </a:p>
          <a:p>
            <a:r>
              <a:rPr lang="fr-FR" sz="1600" dirty="0" smtClean="0">
                <a:solidFill>
                  <a:schemeClr val="tx2">
                    <a:lumMod val="75000"/>
                  </a:schemeClr>
                </a:solidFill>
                <a:latin typeface="Trebuchet MS" pitchFamily="34" charset="0"/>
              </a:rPr>
              <a:t>Event</a:t>
            </a:r>
            <a:endParaRPr lang="en-US" sz="1600" dirty="0">
              <a:solidFill>
                <a:schemeClr val="tx2">
                  <a:lumMod val="75000"/>
                </a:schemeClr>
              </a:solidFill>
              <a:latin typeface="Trebuchet MS" pitchFamily="34" charset="0"/>
            </a:endParaRPr>
          </a:p>
        </p:txBody>
      </p:sp>
      <p:sp>
        <p:nvSpPr>
          <p:cNvPr id="113" name="Right Arrow 112"/>
          <p:cNvSpPr/>
          <p:nvPr/>
        </p:nvSpPr>
        <p:spPr>
          <a:xfrm rot="16200000">
            <a:off x="3548119" y="3098928"/>
            <a:ext cx="764534" cy="705724"/>
          </a:xfrm>
          <a:prstGeom prst="rightArrow">
            <a:avLst/>
          </a:prstGeom>
          <a:solidFill>
            <a:schemeClr val="accent1">
              <a:lumMod val="60000"/>
              <a:lumOff val="40000"/>
              <a:alpha val="43000"/>
            </a:schemeClr>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3232314" y="4941168"/>
            <a:ext cx="191215" cy="191215"/>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Isosceles Triangle 200"/>
          <p:cNvSpPr/>
          <p:nvPr/>
        </p:nvSpPr>
        <p:spPr>
          <a:xfrm>
            <a:off x="4903012" y="5013176"/>
            <a:ext cx="191194" cy="191194"/>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Isosceles Triangle 204"/>
          <p:cNvSpPr/>
          <p:nvPr/>
        </p:nvSpPr>
        <p:spPr>
          <a:xfrm>
            <a:off x="3781942" y="5007812"/>
            <a:ext cx="191194" cy="191194"/>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735114" y="5292115"/>
            <a:ext cx="191215" cy="191215"/>
          </a:xfrm>
          <a:prstGeom prst="rect">
            <a:avLst/>
          </a:prstGeom>
          <a:solidFill>
            <a:srgbClr val="339966"/>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344442" y="4924367"/>
            <a:ext cx="191215" cy="191215"/>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a:off x="3376330" y="5229200"/>
            <a:ext cx="191194" cy="191194"/>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369251" y="5212399"/>
            <a:ext cx="191215" cy="191215"/>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780437" y="4636335"/>
            <a:ext cx="191215" cy="191215"/>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p:cNvSpPr/>
          <p:nvPr/>
        </p:nvSpPr>
        <p:spPr>
          <a:xfrm>
            <a:off x="4409272" y="4655552"/>
            <a:ext cx="191194" cy="191194"/>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535035" y="4773091"/>
            <a:ext cx="191215" cy="191215"/>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4056410" y="4780351"/>
            <a:ext cx="191215" cy="191215"/>
          </a:xfrm>
          <a:prstGeom prst="rect">
            <a:avLst/>
          </a:prstGeom>
          <a:solidFill>
            <a:srgbClr val="339966"/>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cstate="print"/>
          <a:srcRect/>
          <a:stretch>
            <a:fillRect/>
          </a:stretch>
        </p:blipFill>
        <p:spPr bwMode="auto">
          <a:xfrm>
            <a:off x="5414120" y="865740"/>
            <a:ext cx="2860699" cy="1894095"/>
          </a:xfrm>
          <a:prstGeom prst="rect">
            <a:avLst/>
          </a:prstGeom>
          <a:noFill/>
          <a:ln w="9525">
            <a:solidFill>
              <a:schemeClr val="accent1"/>
            </a:solidFill>
            <a:miter lim="800000"/>
            <a:headEnd/>
            <a:tailEnd/>
          </a:ln>
          <a:effectLst>
            <a:outerShdw blurRad="88900" dist="25400" dir="5400000" algn="ctr" rotWithShape="0">
              <a:srgbClr val="000000">
                <a:alpha val="30000"/>
              </a:srgbClr>
            </a:outerShdw>
          </a:effectLst>
        </p:spPr>
      </p:pic>
      <p:sp>
        <p:nvSpPr>
          <p:cNvPr id="114" name="TextBox 113"/>
          <p:cNvSpPr txBox="1"/>
          <p:nvPr/>
        </p:nvSpPr>
        <p:spPr>
          <a:xfrm>
            <a:off x="4487692" y="2996952"/>
            <a:ext cx="876156" cy="1077218"/>
          </a:xfrm>
          <a:prstGeom prst="rect">
            <a:avLst/>
          </a:prstGeom>
          <a:noFill/>
          <a:effectLst>
            <a:outerShdw blurRad="88900" dist="25400" dir="5400000" algn="ctr" rotWithShape="0">
              <a:srgbClr val="000000">
                <a:alpha val="30000"/>
              </a:srgbClr>
            </a:outerShdw>
          </a:effectLst>
        </p:spPr>
        <p:txBody>
          <a:bodyPr wrap="square" rtlCol="0">
            <a:spAutoFit/>
          </a:bodyPr>
          <a:lstStyle/>
          <a:p>
            <a:r>
              <a:rPr lang="fr-FR" sz="1600" dirty="0" smtClean="0">
                <a:solidFill>
                  <a:schemeClr val="tx2">
                    <a:lumMod val="75000"/>
                  </a:schemeClr>
                </a:solidFill>
                <a:latin typeface="Trebuchet MS" pitchFamily="34" charset="0"/>
              </a:rPr>
              <a:t>Trigger</a:t>
            </a:r>
          </a:p>
          <a:p>
            <a:r>
              <a:rPr lang="fr-FR" sz="1600" dirty="0" smtClean="0">
                <a:solidFill>
                  <a:schemeClr val="tx2">
                    <a:lumMod val="75000"/>
                  </a:schemeClr>
                </a:solidFill>
                <a:latin typeface="Trebuchet MS" pitchFamily="34" charset="0"/>
              </a:rPr>
              <a:t>Action </a:t>
            </a:r>
            <a:endParaRPr lang="en-US" sz="1600" dirty="0" smtClean="0">
              <a:solidFill>
                <a:schemeClr val="tx2">
                  <a:lumMod val="75000"/>
                </a:schemeClr>
              </a:solidFill>
              <a:latin typeface="Trebuchet MS" pitchFamily="34" charset="0"/>
            </a:endParaRPr>
          </a:p>
          <a:p>
            <a:r>
              <a:rPr lang="fr-FR" sz="1600" dirty="0" err="1" smtClean="0">
                <a:solidFill>
                  <a:schemeClr val="tx2">
                    <a:lumMod val="75000"/>
                  </a:schemeClr>
                </a:solidFill>
                <a:latin typeface="Trebuchet MS" pitchFamily="34" charset="0"/>
              </a:rPr>
              <a:t>Send</a:t>
            </a:r>
            <a:endParaRPr lang="fr-FR" sz="1600" dirty="0" smtClean="0">
              <a:solidFill>
                <a:schemeClr val="tx2">
                  <a:lumMod val="75000"/>
                </a:schemeClr>
              </a:solidFill>
              <a:latin typeface="Trebuchet MS" pitchFamily="34" charset="0"/>
            </a:endParaRPr>
          </a:p>
          <a:p>
            <a:r>
              <a:rPr lang="fr-FR" sz="1600" dirty="0" smtClean="0">
                <a:solidFill>
                  <a:schemeClr val="tx2">
                    <a:lumMod val="75000"/>
                  </a:schemeClr>
                </a:solidFill>
                <a:latin typeface="Trebuchet MS" pitchFamily="34" charset="0"/>
              </a:rPr>
              <a:t>Event</a:t>
            </a:r>
            <a:endParaRPr lang="en-US" sz="1600" dirty="0">
              <a:solidFill>
                <a:schemeClr val="tx2">
                  <a:lumMod val="75000"/>
                </a:schemeClr>
              </a:solidFill>
              <a:latin typeface="Trebuchet MS" pitchFamily="34" charset="0"/>
            </a:endParaRPr>
          </a:p>
        </p:txBody>
      </p:sp>
      <p:sp>
        <p:nvSpPr>
          <p:cNvPr id="116" name="Oval 115"/>
          <p:cNvSpPr/>
          <p:nvPr/>
        </p:nvSpPr>
        <p:spPr>
          <a:xfrm>
            <a:off x="5263052" y="4869160"/>
            <a:ext cx="191215" cy="191215"/>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4758996" y="5373216"/>
            <a:ext cx="191215" cy="191215"/>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p:cNvSpPr/>
          <p:nvPr/>
        </p:nvSpPr>
        <p:spPr>
          <a:xfrm>
            <a:off x="5335060" y="4581128"/>
            <a:ext cx="191194" cy="191194"/>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Isosceles Triangle 118"/>
          <p:cNvSpPr/>
          <p:nvPr/>
        </p:nvSpPr>
        <p:spPr>
          <a:xfrm>
            <a:off x="5551084" y="5157192"/>
            <a:ext cx="191194" cy="191194"/>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096410" y="5157192"/>
            <a:ext cx="191215" cy="191215"/>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p:cNvGrpSpPr/>
          <p:nvPr/>
        </p:nvGrpSpPr>
        <p:grpSpPr>
          <a:xfrm>
            <a:off x="888450" y="1039346"/>
            <a:ext cx="4322305" cy="1584176"/>
            <a:chOff x="467544" y="908720"/>
            <a:chExt cx="4322305" cy="1584176"/>
          </a:xfrm>
        </p:grpSpPr>
        <p:sp>
          <p:nvSpPr>
            <p:cNvPr id="121" name="Rounded Rectangle 120"/>
            <p:cNvSpPr/>
            <p:nvPr/>
          </p:nvSpPr>
          <p:spPr>
            <a:xfrm>
              <a:off x="467544" y="908720"/>
              <a:ext cx="2104437" cy="720080"/>
            </a:xfrm>
            <a:prstGeom prst="roundRect">
              <a:avLst/>
            </a:prstGeom>
            <a:solidFill>
              <a:schemeClr val="accent1">
                <a:lumMod val="75000"/>
              </a:schemeClr>
            </a:solidFill>
            <a:ln>
              <a:noFill/>
            </a:ln>
            <a:effectLst>
              <a:outerShdw blurRad="88900" dist="25400" dir="5400000" algn="tl" rotWithShape="0">
                <a:prstClr val="black">
                  <a:alpha val="3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smtClean="0">
                  <a:latin typeface="Trebuchet MS" pitchFamily="34" charset="0"/>
                </a:rPr>
                <a:t>Context Sensitive Application Views</a:t>
              </a:r>
              <a:endParaRPr lang="en-US" sz="1600" dirty="0">
                <a:latin typeface="Trebuchet MS" pitchFamily="34" charset="0"/>
              </a:endParaRPr>
            </a:p>
          </p:txBody>
        </p:sp>
        <p:sp>
          <p:nvSpPr>
            <p:cNvPr id="122" name="Rounded Rectangle 121"/>
            <p:cNvSpPr/>
            <p:nvPr/>
          </p:nvSpPr>
          <p:spPr>
            <a:xfrm>
              <a:off x="2699792" y="1772816"/>
              <a:ext cx="2073334" cy="720080"/>
            </a:xfrm>
            <a:prstGeom prst="roundRect">
              <a:avLst/>
            </a:prstGeom>
            <a:solidFill>
              <a:schemeClr val="accent2">
                <a:lumMod val="75000"/>
              </a:schemeClr>
            </a:solidFill>
            <a:ln>
              <a:noFill/>
            </a:ln>
            <a:effectLst>
              <a:outerShdw blurRad="88900" dist="25400" dir="5400000" algn="tl" rotWithShape="0">
                <a:prstClr val="black">
                  <a:alpha val="3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smtClean="0">
                  <a:latin typeface="Trebuchet MS" pitchFamily="34" charset="0"/>
                </a:rPr>
                <a:t>Integration with </a:t>
              </a:r>
            </a:p>
            <a:p>
              <a:pPr algn="ctr"/>
              <a:r>
                <a:rPr lang="en-US" sz="1600" dirty="0" smtClean="0">
                  <a:latin typeface="Trebuchet MS" pitchFamily="34" charset="0"/>
                </a:rPr>
                <a:t>Event Management</a:t>
              </a:r>
              <a:endParaRPr lang="en-US" sz="1600" dirty="0">
                <a:latin typeface="Trebuchet MS" pitchFamily="34" charset="0"/>
              </a:endParaRPr>
            </a:p>
          </p:txBody>
        </p:sp>
        <p:sp>
          <p:nvSpPr>
            <p:cNvPr id="123" name="Rounded Rectangle 122"/>
            <p:cNvSpPr/>
            <p:nvPr/>
          </p:nvSpPr>
          <p:spPr>
            <a:xfrm>
              <a:off x="467544" y="1772816"/>
              <a:ext cx="2104437" cy="720080"/>
            </a:xfrm>
            <a:prstGeom prst="roundRect">
              <a:avLst/>
            </a:prstGeom>
            <a:solidFill>
              <a:schemeClr val="accent3">
                <a:lumMod val="75000"/>
              </a:schemeClr>
            </a:solidFill>
            <a:ln>
              <a:noFill/>
            </a:ln>
            <a:effectLst>
              <a:outerShdw blurRad="88900" dist="25400" dir="5400000" algn="tl" rotWithShape="0">
                <a:prstClr val="black">
                  <a:alpha val="3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smtClean="0">
                  <a:latin typeface="Trebuchet MS" pitchFamily="34" charset="0"/>
                </a:rPr>
                <a:t>Business Activity &amp; IT Dashboards</a:t>
              </a:r>
              <a:endParaRPr lang="en-US" sz="1600" dirty="0">
                <a:latin typeface="Trebuchet MS" pitchFamily="34" charset="0"/>
              </a:endParaRPr>
            </a:p>
          </p:txBody>
        </p:sp>
        <p:sp>
          <p:nvSpPr>
            <p:cNvPr id="124" name="Rounded Rectangle 123"/>
            <p:cNvSpPr/>
            <p:nvPr/>
          </p:nvSpPr>
          <p:spPr>
            <a:xfrm>
              <a:off x="2699792" y="908720"/>
              <a:ext cx="2090057" cy="720080"/>
            </a:xfrm>
            <a:prstGeom prst="roundRect">
              <a:avLst/>
            </a:prstGeom>
            <a:solidFill>
              <a:srgbClr val="C56B07"/>
            </a:solidFill>
            <a:ln>
              <a:noFill/>
            </a:ln>
            <a:effectLst>
              <a:outerShdw blurRad="88900" dist="25400" dir="5400000" algn="tl" rotWithShape="0">
                <a:prstClr val="black">
                  <a:alpha val="3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smtClean="0">
                  <a:latin typeface="Trebuchet MS" pitchFamily="34" charset="0"/>
                </a:rPr>
                <a:t>Business Event Processing</a:t>
              </a:r>
              <a:endParaRPr lang="en-US" sz="1600" dirty="0">
                <a:latin typeface="Trebuchet MS" pitchFamily="34" charset="0"/>
              </a:endParaRPr>
            </a:p>
          </p:txBody>
        </p:sp>
      </p:grpSp>
      <p:sp>
        <p:nvSpPr>
          <p:cNvPr id="126" name="TextBox 125"/>
          <p:cNvSpPr txBox="1"/>
          <p:nvPr/>
        </p:nvSpPr>
        <p:spPr>
          <a:xfrm>
            <a:off x="2123728" y="2816774"/>
            <a:ext cx="1349137" cy="584775"/>
          </a:xfrm>
          <a:prstGeom prst="rect">
            <a:avLst/>
          </a:prstGeom>
          <a:noFill/>
          <a:effectLst>
            <a:outerShdw blurRad="88900" dist="25400" dir="5400000" algn="ctr" rotWithShape="0">
              <a:srgbClr val="000000">
                <a:alpha val="30000"/>
              </a:srgbClr>
            </a:outerShdw>
          </a:effectLst>
        </p:spPr>
        <p:txBody>
          <a:bodyPr wrap="square" rtlCol="0">
            <a:spAutoFit/>
          </a:bodyPr>
          <a:lstStyle/>
          <a:p>
            <a:pPr algn="ctr"/>
            <a:r>
              <a:rPr lang="fr-FR" sz="1600" dirty="0" smtClean="0">
                <a:solidFill>
                  <a:schemeClr val="tx2">
                    <a:lumMod val="75000"/>
                  </a:schemeClr>
                </a:solidFill>
                <a:latin typeface="Trebuchet MS" pitchFamily="34" charset="0"/>
              </a:rPr>
              <a:t>Compound Event</a:t>
            </a:r>
            <a:endParaRPr lang="en-US" sz="1600" dirty="0">
              <a:solidFill>
                <a:schemeClr val="tx2">
                  <a:lumMod val="75000"/>
                </a:schemeClr>
              </a:solidFill>
              <a:latin typeface="Trebuchet MS" pitchFamily="34" charset="0"/>
            </a:endParaRPr>
          </a:p>
        </p:txBody>
      </p:sp>
      <p:sp>
        <p:nvSpPr>
          <p:cNvPr id="127" name="TextBox 126"/>
          <p:cNvSpPr txBox="1"/>
          <p:nvPr/>
        </p:nvSpPr>
        <p:spPr>
          <a:xfrm>
            <a:off x="5436096" y="2816774"/>
            <a:ext cx="1349137" cy="584775"/>
          </a:xfrm>
          <a:prstGeom prst="rect">
            <a:avLst/>
          </a:prstGeom>
          <a:noFill/>
          <a:effectLst>
            <a:outerShdw blurRad="88900" dist="25400" dir="5400000" algn="ctr" rotWithShape="0">
              <a:srgbClr val="000000">
                <a:alpha val="30000"/>
              </a:srgbClr>
            </a:outerShdw>
          </a:effectLst>
        </p:spPr>
        <p:txBody>
          <a:bodyPr wrap="square" rtlCol="0">
            <a:spAutoFit/>
          </a:bodyPr>
          <a:lstStyle/>
          <a:p>
            <a:pPr algn="ctr"/>
            <a:r>
              <a:rPr lang="fr-FR" sz="1600" dirty="0" smtClean="0">
                <a:solidFill>
                  <a:schemeClr val="tx2">
                    <a:lumMod val="75000"/>
                  </a:schemeClr>
                </a:solidFill>
                <a:latin typeface="Trebuchet MS" pitchFamily="34" charset="0"/>
              </a:rPr>
              <a:t>Compound</a:t>
            </a:r>
            <a:r>
              <a:rPr lang="fr-FR" sz="1200" dirty="0" smtClean="0">
                <a:solidFill>
                  <a:schemeClr val="tx2">
                    <a:lumMod val="75000"/>
                  </a:schemeClr>
                </a:solidFill>
                <a:latin typeface="Trebuchet MS" pitchFamily="34" charset="0"/>
              </a:rPr>
              <a:t> </a:t>
            </a:r>
            <a:r>
              <a:rPr lang="fr-FR" sz="1600" dirty="0" smtClean="0">
                <a:solidFill>
                  <a:schemeClr val="tx2">
                    <a:lumMod val="75000"/>
                  </a:schemeClr>
                </a:solidFill>
                <a:latin typeface="Trebuchet MS" pitchFamily="34" charset="0"/>
              </a:rPr>
              <a:t>Event</a:t>
            </a:r>
            <a:endParaRPr lang="en-US" sz="1600" dirty="0">
              <a:solidFill>
                <a:schemeClr val="tx2">
                  <a:lumMod val="75000"/>
                </a:schemeClr>
              </a:solidFill>
              <a:latin typeface="Trebuchet MS" pitchFamily="34" charset="0"/>
            </a:endParaRPr>
          </a:p>
        </p:txBody>
      </p:sp>
      <p:sp>
        <p:nvSpPr>
          <p:cNvPr id="128" name="TextBox 127"/>
          <p:cNvSpPr txBox="1"/>
          <p:nvPr/>
        </p:nvSpPr>
        <p:spPr>
          <a:xfrm>
            <a:off x="2794478" y="3801740"/>
            <a:ext cx="875561" cy="338554"/>
          </a:xfrm>
          <a:prstGeom prst="rect">
            <a:avLst/>
          </a:prstGeom>
          <a:noFill/>
          <a:effectLst>
            <a:outerShdw blurRad="88900" dist="25400" dir="5400000" algn="ctr" rotWithShape="0">
              <a:srgbClr val="000000">
                <a:alpha val="30000"/>
              </a:srgbClr>
            </a:outerShdw>
          </a:effectLst>
        </p:spPr>
        <p:txBody>
          <a:bodyPr wrap="none" rtlCol="0">
            <a:spAutoFit/>
          </a:bodyPr>
          <a:lstStyle/>
          <a:p>
            <a:r>
              <a:rPr lang="en-US" sz="1600" dirty="0" smtClean="0">
                <a:solidFill>
                  <a:schemeClr val="tx2">
                    <a:lumMod val="75000"/>
                  </a:schemeClr>
                </a:solidFill>
                <a:latin typeface="Trebuchet MS" pitchFamily="34" charset="0"/>
              </a:rPr>
              <a:t>Policies</a:t>
            </a:r>
            <a:endParaRPr lang="en-US" sz="1600" dirty="0">
              <a:solidFill>
                <a:schemeClr val="tx2">
                  <a:lumMod val="75000"/>
                </a:schemeClr>
              </a:solidFill>
              <a:latin typeface="Trebuchet MS" pitchFamily="34" charset="0"/>
            </a:endParaRPr>
          </a:p>
        </p:txBody>
      </p:sp>
      <p:sp>
        <p:nvSpPr>
          <p:cNvPr id="129" name="TextBox 128"/>
          <p:cNvSpPr txBox="1"/>
          <p:nvPr/>
        </p:nvSpPr>
        <p:spPr>
          <a:xfrm>
            <a:off x="6113360" y="3807708"/>
            <a:ext cx="875561" cy="338554"/>
          </a:xfrm>
          <a:prstGeom prst="rect">
            <a:avLst/>
          </a:prstGeom>
          <a:noFill/>
          <a:effectLst>
            <a:outerShdw blurRad="88900" dist="25400" dir="5400000" algn="ctr" rotWithShape="0">
              <a:srgbClr val="000000">
                <a:alpha val="30000"/>
              </a:srgbClr>
            </a:outerShdw>
          </a:effectLst>
        </p:spPr>
        <p:txBody>
          <a:bodyPr wrap="none" rtlCol="0">
            <a:spAutoFit/>
          </a:bodyPr>
          <a:lstStyle/>
          <a:p>
            <a:r>
              <a:rPr lang="en-US" sz="1600" dirty="0" smtClean="0">
                <a:solidFill>
                  <a:schemeClr val="tx2">
                    <a:lumMod val="75000"/>
                  </a:schemeClr>
                </a:solidFill>
                <a:latin typeface="Trebuchet MS" pitchFamily="34" charset="0"/>
              </a:rPr>
              <a:t>Policies</a:t>
            </a:r>
            <a:endParaRPr lang="en-US" sz="1600" dirty="0">
              <a:solidFill>
                <a:schemeClr val="tx2">
                  <a:lumMod val="75000"/>
                </a:schemeClr>
              </a:solidFill>
              <a:latin typeface="Trebuchet MS" pitchFamily="34" charset="0"/>
            </a:endParaRPr>
          </a:p>
        </p:txBody>
      </p:sp>
      <p:sp>
        <p:nvSpPr>
          <p:cNvPr id="130" name="Isosceles Triangle 129"/>
          <p:cNvSpPr/>
          <p:nvPr/>
        </p:nvSpPr>
        <p:spPr>
          <a:xfrm>
            <a:off x="7164288" y="4797152"/>
            <a:ext cx="191194" cy="191194"/>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an 36"/>
          <p:cNvSpPr/>
          <p:nvPr/>
        </p:nvSpPr>
        <p:spPr>
          <a:xfrm rot="16200000">
            <a:off x="3875895" y="2120940"/>
            <a:ext cx="1764309" cy="6108620"/>
          </a:xfrm>
          <a:prstGeom prst="can">
            <a:avLst>
              <a:gd name="adj" fmla="val 36852"/>
            </a:avLst>
          </a:prstGeom>
          <a:solidFill>
            <a:schemeClr val="accent1">
              <a:lumMod val="60000"/>
              <a:lumOff val="40000"/>
              <a:alpha val="43000"/>
            </a:schemeClr>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28"/>
          <p:cNvSpPr txBox="1">
            <a:spLocks noChangeArrowheads="1"/>
          </p:cNvSpPr>
          <p:nvPr/>
        </p:nvSpPr>
        <p:spPr bwMode="auto">
          <a:xfrm>
            <a:off x="467221" y="3601521"/>
            <a:ext cx="950630" cy="830997"/>
          </a:xfrm>
          <a:prstGeom prst="rect">
            <a:avLst/>
          </a:prstGeom>
          <a:noFill/>
          <a:ln w="9525">
            <a:noFill/>
            <a:miter lim="800000"/>
            <a:headEnd/>
            <a:tailEnd/>
          </a:ln>
          <a:effectLst>
            <a:outerShdw blurRad="88900" dist="25400" dir="5400000" algn="ctr" rotWithShape="0">
              <a:srgbClr val="000000">
                <a:alpha val="30000"/>
              </a:srgbClr>
            </a:outerShdw>
          </a:effectLst>
        </p:spPr>
        <p:txBody>
          <a:bodyPr wrap="square">
            <a:spAutoFit/>
          </a:bodyPr>
          <a:lstStyle/>
          <a:p>
            <a:pPr algn="ctr"/>
            <a:r>
              <a:rPr lang="en-US" sz="1600" dirty="0" smtClean="0">
                <a:latin typeface="Trebuchet MS" pitchFamily="34" charset="0"/>
              </a:rPr>
              <a:t>Metrics</a:t>
            </a:r>
          </a:p>
          <a:p>
            <a:pPr algn="ctr"/>
            <a:r>
              <a:rPr lang="en-US" sz="1600" dirty="0" smtClean="0">
                <a:latin typeface="Trebuchet MS" pitchFamily="34" charset="0"/>
              </a:rPr>
              <a:t>&amp;</a:t>
            </a:r>
          </a:p>
          <a:p>
            <a:pPr algn="ctr"/>
            <a:r>
              <a:rPr lang="en-US" sz="1600" dirty="0" smtClean="0">
                <a:latin typeface="Trebuchet MS" pitchFamily="34" charset="0"/>
              </a:rPr>
              <a:t>Events</a:t>
            </a:r>
            <a:endParaRPr lang="en-US" sz="1600" dirty="0">
              <a:latin typeface="Trebuchet MS" pitchFamily="34" charset="0"/>
            </a:endParaRPr>
          </a:p>
        </p:txBody>
      </p:sp>
      <p:sp>
        <p:nvSpPr>
          <p:cNvPr id="196" name="Rectangle 195"/>
          <p:cNvSpPr/>
          <p:nvPr/>
        </p:nvSpPr>
        <p:spPr>
          <a:xfrm>
            <a:off x="277766" y="5150359"/>
            <a:ext cx="191215" cy="191215"/>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196"/>
          <p:cNvSpPr/>
          <p:nvPr/>
        </p:nvSpPr>
        <p:spPr>
          <a:xfrm>
            <a:off x="630628" y="5385600"/>
            <a:ext cx="191194" cy="191194"/>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983490" y="5503221"/>
            <a:ext cx="191215" cy="191215"/>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1308078" y="5402377"/>
            <a:ext cx="191215" cy="191215"/>
          </a:xfrm>
          <a:prstGeom prst="rect">
            <a:avLst/>
          </a:prstGeom>
          <a:solidFill>
            <a:srgbClr val="339966"/>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1336352" y="4738687"/>
            <a:ext cx="191215" cy="191215"/>
          </a:xfrm>
          <a:prstGeom prst="rect">
            <a:avLst/>
          </a:prstGeom>
          <a:solidFill>
            <a:srgbClr val="339966"/>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Isosceles Triangle 231"/>
          <p:cNvSpPr/>
          <p:nvPr/>
        </p:nvSpPr>
        <p:spPr>
          <a:xfrm>
            <a:off x="631382" y="4649339"/>
            <a:ext cx="191194" cy="191194"/>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Isosceles Triangle 234"/>
          <p:cNvSpPr/>
          <p:nvPr/>
        </p:nvSpPr>
        <p:spPr>
          <a:xfrm>
            <a:off x="1218731" y="5032738"/>
            <a:ext cx="191194" cy="191194"/>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748249" y="5091549"/>
            <a:ext cx="191215" cy="191215"/>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924680" y="4797497"/>
            <a:ext cx="191215" cy="191215"/>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Isosceles Triangle 237"/>
          <p:cNvSpPr/>
          <p:nvPr/>
        </p:nvSpPr>
        <p:spPr>
          <a:xfrm>
            <a:off x="1630404" y="5326790"/>
            <a:ext cx="191194" cy="191194"/>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277766" y="4738687"/>
            <a:ext cx="191215" cy="191215"/>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Isosceles Triangle 227"/>
          <p:cNvSpPr/>
          <p:nvPr/>
        </p:nvSpPr>
        <p:spPr>
          <a:xfrm>
            <a:off x="2042076" y="5209169"/>
            <a:ext cx="191194" cy="191194"/>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1982707" y="4828033"/>
            <a:ext cx="191215" cy="191215"/>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1617217" y="4754651"/>
            <a:ext cx="191215" cy="191215"/>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818727" y="5100177"/>
            <a:ext cx="191215" cy="191215"/>
          </a:xfrm>
          <a:prstGeom prst="rect">
            <a:avLst/>
          </a:prstGeom>
          <a:solidFill>
            <a:srgbClr val="339966"/>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Isosceles Triangle 339"/>
          <p:cNvSpPr/>
          <p:nvPr/>
        </p:nvSpPr>
        <p:spPr>
          <a:xfrm>
            <a:off x="7164288" y="3429000"/>
            <a:ext cx="234100" cy="234100"/>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7020272" y="3815328"/>
            <a:ext cx="234126" cy="234126"/>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p:cNvSpPr/>
          <p:nvPr/>
        </p:nvSpPr>
        <p:spPr>
          <a:xfrm>
            <a:off x="7463368" y="3743320"/>
            <a:ext cx="234126" cy="234126"/>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p:cNvSpPr/>
          <p:nvPr/>
        </p:nvSpPr>
        <p:spPr>
          <a:xfrm>
            <a:off x="971600" y="4766672"/>
            <a:ext cx="7776864" cy="1368152"/>
          </a:xfrm>
          <a:prstGeom prst="rect">
            <a:avLst/>
          </a:prstGeom>
          <a:ln w="25400">
            <a:solidFill>
              <a:schemeClr val="tx1">
                <a:lumMod val="75000"/>
                <a:lumOff val="25000"/>
              </a:schemeClr>
            </a:solidFill>
            <a:prstDash val="sysDot"/>
          </a:ln>
          <a:effectLst>
            <a:outerShdw blurRad="88900" dist="25400" dir="5400000" algn="ctr" rotWithShape="0">
              <a:schemeClr val="tx1">
                <a:lumMod val="65000"/>
                <a:lumOff val="35000"/>
                <a:alpha val="3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6" name="Straight Connector 425"/>
          <p:cNvCxnSpPr/>
          <p:nvPr/>
        </p:nvCxnSpPr>
        <p:spPr>
          <a:xfrm rot="5400000">
            <a:off x="1676440" y="5207104"/>
            <a:ext cx="864096" cy="0"/>
          </a:xfrm>
          <a:prstGeom prst="line">
            <a:avLst/>
          </a:prstGeom>
          <a:ln w="25400">
            <a:solidFill>
              <a:schemeClr val="tx1">
                <a:lumMod val="75000"/>
                <a:lumOff val="25000"/>
              </a:schemeClr>
            </a:solidFill>
            <a:prstDash val="sysDot"/>
          </a:ln>
          <a:effectLst>
            <a:outerShdw blurRad="88900" dist="25400" dir="5400000" algn="ctr" rotWithShape="0">
              <a:schemeClr val="tx1">
                <a:lumMod val="65000"/>
                <a:lumOff val="35000"/>
                <a:alpha val="30000"/>
              </a:schemeClr>
            </a:outerShdw>
          </a:effectLst>
        </p:spPr>
        <p:style>
          <a:lnRef idx="1">
            <a:schemeClr val="accent1"/>
          </a:lnRef>
          <a:fillRef idx="0">
            <a:schemeClr val="accent1"/>
          </a:fillRef>
          <a:effectRef idx="0">
            <a:schemeClr val="accent1"/>
          </a:effectRef>
          <a:fontRef idx="minor">
            <a:schemeClr val="tx1"/>
          </a:fontRef>
        </p:style>
      </p:cxnSp>
      <p:grpSp>
        <p:nvGrpSpPr>
          <p:cNvPr id="98" name="Group 249"/>
          <p:cNvGrpSpPr/>
          <p:nvPr/>
        </p:nvGrpSpPr>
        <p:grpSpPr>
          <a:xfrm>
            <a:off x="3330825" y="2172788"/>
            <a:ext cx="1368152" cy="432048"/>
            <a:chOff x="3939168" y="5619720"/>
            <a:chExt cx="1368152" cy="432048"/>
          </a:xfrm>
        </p:grpSpPr>
        <p:sp>
          <p:nvSpPr>
            <p:cNvPr id="102" name="Rounded Rectangle 101"/>
            <p:cNvSpPr/>
            <p:nvPr/>
          </p:nvSpPr>
          <p:spPr>
            <a:xfrm>
              <a:off x="3939168" y="5619720"/>
              <a:ext cx="1368152" cy="432048"/>
            </a:xfrm>
            <a:prstGeom prst="roundRect">
              <a:avLst/>
            </a:prstGeom>
            <a:solidFill>
              <a:schemeClr val="accent1">
                <a:lumMod val="40000"/>
                <a:lumOff val="60000"/>
              </a:schemeClr>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4069531" y="5718681"/>
              <a:ext cx="1107426" cy="234126"/>
              <a:chOff x="4067944" y="836712"/>
              <a:chExt cx="1107426" cy="234126"/>
            </a:xfrm>
          </p:grpSpPr>
          <p:sp>
            <p:nvSpPr>
              <p:cNvPr id="104" name="Isosceles Triangle 103"/>
              <p:cNvSpPr/>
              <p:nvPr/>
            </p:nvSpPr>
            <p:spPr>
              <a:xfrm>
                <a:off x="4359053" y="836738"/>
                <a:ext cx="234100" cy="234100"/>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650136" y="836712"/>
                <a:ext cx="234126" cy="234126"/>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4941244" y="836712"/>
                <a:ext cx="234126" cy="234126"/>
              </a:xfrm>
              <a:prstGeom prst="rect">
                <a:avLst/>
              </a:prstGeom>
              <a:solidFill>
                <a:srgbClr val="339966"/>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067944" y="836712"/>
                <a:ext cx="234126" cy="234126"/>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1" name="Straight Connector 100"/>
          <p:cNvCxnSpPr/>
          <p:nvPr/>
        </p:nvCxnSpPr>
        <p:spPr>
          <a:xfrm rot="5400000" flipH="1" flipV="1">
            <a:off x="3726869" y="2892869"/>
            <a:ext cx="576065" cy="0"/>
          </a:xfrm>
          <a:prstGeom prst="line">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12" name="Group 249"/>
          <p:cNvGrpSpPr/>
          <p:nvPr/>
        </p:nvGrpSpPr>
        <p:grpSpPr>
          <a:xfrm>
            <a:off x="4193986" y="1517026"/>
            <a:ext cx="1368152" cy="432048"/>
            <a:chOff x="3939168" y="5619720"/>
            <a:chExt cx="1368152" cy="432048"/>
          </a:xfrm>
        </p:grpSpPr>
        <p:sp>
          <p:nvSpPr>
            <p:cNvPr id="116" name="Rounded Rectangle 115"/>
            <p:cNvSpPr/>
            <p:nvPr/>
          </p:nvSpPr>
          <p:spPr>
            <a:xfrm>
              <a:off x="3939168" y="5619720"/>
              <a:ext cx="1368152" cy="432048"/>
            </a:xfrm>
            <a:prstGeom prst="roundRect">
              <a:avLst/>
            </a:prstGeom>
            <a:solidFill>
              <a:schemeClr val="accent1">
                <a:lumMod val="40000"/>
                <a:lumOff val="60000"/>
              </a:schemeClr>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02"/>
            <p:cNvGrpSpPr/>
            <p:nvPr/>
          </p:nvGrpSpPr>
          <p:grpSpPr>
            <a:xfrm>
              <a:off x="4069531" y="5718681"/>
              <a:ext cx="1107426" cy="234126"/>
              <a:chOff x="4067944" y="836712"/>
              <a:chExt cx="1107426" cy="234126"/>
            </a:xfrm>
          </p:grpSpPr>
          <p:sp>
            <p:nvSpPr>
              <p:cNvPr id="118" name="Isosceles Triangle 117"/>
              <p:cNvSpPr/>
              <p:nvPr/>
            </p:nvSpPr>
            <p:spPr>
              <a:xfrm>
                <a:off x="4359053" y="836738"/>
                <a:ext cx="234100" cy="234100"/>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650136" y="836712"/>
                <a:ext cx="234126" cy="234126"/>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4941244" y="836712"/>
                <a:ext cx="234126" cy="234126"/>
              </a:xfrm>
              <a:prstGeom prst="rect">
                <a:avLst/>
              </a:prstGeom>
              <a:solidFill>
                <a:srgbClr val="339966"/>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4067944" y="836712"/>
                <a:ext cx="234126" cy="234126"/>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15" name="Straight Connector 114"/>
          <p:cNvCxnSpPr/>
          <p:nvPr/>
        </p:nvCxnSpPr>
        <p:spPr>
          <a:xfrm rot="5400000" flipH="1" flipV="1">
            <a:off x="4262149" y="2564988"/>
            <a:ext cx="1231827" cy="0"/>
          </a:xfrm>
          <a:prstGeom prst="line">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30" name="Group 249"/>
          <p:cNvGrpSpPr/>
          <p:nvPr/>
        </p:nvGrpSpPr>
        <p:grpSpPr>
          <a:xfrm>
            <a:off x="5057147" y="2172788"/>
            <a:ext cx="1368152" cy="432048"/>
            <a:chOff x="3939168" y="5619720"/>
            <a:chExt cx="1368152" cy="432048"/>
          </a:xfrm>
        </p:grpSpPr>
        <p:sp>
          <p:nvSpPr>
            <p:cNvPr id="133" name="Rounded Rectangle 132"/>
            <p:cNvSpPr/>
            <p:nvPr/>
          </p:nvSpPr>
          <p:spPr>
            <a:xfrm>
              <a:off x="3939168" y="5619720"/>
              <a:ext cx="1368152" cy="432048"/>
            </a:xfrm>
            <a:prstGeom prst="roundRect">
              <a:avLst/>
            </a:prstGeom>
            <a:solidFill>
              <a:schemeClr val="accent1">
                <a:lumMod val="40000"/>
                <a:lumOff val="60000"/>
              </a:schemeClr>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33"/>
            <p:cNvGrpSpPr/>
            <p:nvPr/>
          </p:nvGrpSpPr>
          <p:grpSpPr>
            <a:xfrm>
              <a:off x="4069531" y="5718681"/>
              <a:ext cx="1107426" cy="234126"/>
              <a:chOff x="4067944" y="836712"/>
              <a:chExt cx="1107426" cy="234126"/>
            </a:xfrm>
          </p:grpSpPr>
          <p:sp>
            <p:nvSpPr>
              <p:cNvPr id="135" name="Isosceles Triangle 134"/>
              <p:cNvSpPr/>
              <p:nvPr/>
            </p:nvSpPr>
            <p:spPr>
              <a:xfrm>
                <a:off x="4359053" y="836738"/>
                <a:ext cx="234100" cy="234100"/>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650136" y="836712"/>
                <a:ext cx="234126" cy="234126"/>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941244" y="836712"/>
                <a:ext cx="234126" cy="234126"/>
              </a:xfrm>
              <a:prstGeom prst="rect">
                <a:avLst/>
              </a:prstGeom>
              <a:solidFill>
                <a:srgbClr val="339966"/>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4067944" y="836712"/>
                <a:ext cx="234126" cy="234126"/>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32" name="Straight Connector 131"/>
          <p:cNvCxnSpPr/>
          <p:nvPr/>
        </p:nvCxnSpPr>
        <p:spPr>
          <a:xfrm rot="5400000" flipH="1" flipV="1">
            <a:off x="5453191" y="2892869"/>
            <a:ext cx="576065" cy="0"/>
          </a:xfrm>
          <a:prstGeom prst="line">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40" name="Group 249"/>
          <p:cNvGrpSpPr/>
          <p:nvPr/>
        </p:nvGrpSpPr>
        <p:grpSpPr>
          <a:xfrm>
            <a:off x="5920308" y="1517026"/>
            <a:ext cx="1368152" cy="432048"/>
            <a:chOff x="3939168" y="5619720"/>
            <a:chExt cx="1368152" cy="432048"/>
          </a:xfrm>
        </p:grpSpPr>
        <p:sp>
          <p:nvSpPr>
            <p:cNvPr id="143" name="Rounded Rectangle 142"/>
            <p:cNvSpPr/>
            <p:nvPr/>
          </p:nvSpPr>
          <p:spPr>
            <a:xfrm>
              <a:off x="3939168" y="5619720"/>
              <a:ext cx="1368152" cy="432048"/>
            </a:xfrm>
            <a:prstGeom prst="roundRect">
              <a:avLst/>
            </a:prstGeom>
            <a:solidFill>
              <a:schemeClr val="accent1">
                <a:lumMod val="40000"/>
                <a:lumOff val="60000"/>
              </a:schemeClr>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02"/>
            <p:cNvGrpSpPr/>
            <p:nvPr/>
          </p:nvGrpSpPr>
          <p:grpSpPr>
            <a:xfrm>
              <a:off x="4069531" y="5718681"/>
              <a:ext cx="1107426" cy="234126"/>
              <a:chOff x="4067944" y="836712"/>
              <a:chExt cx="1107426" cy="234126"/>
            </a:xfrm>
          </p:grpSpPr>
          <p:sp>
            <p:nvSpPr>
              <p:cNvPr id="145" name="Isosceles Triangle 144"/>
              <p:cNvSpPr/>
              <p:nvPr/>
            </p:nvSpPr>
            <p:spPr>
              <a:xfrm>
                <a:off x="4359053" y="836738"/>
                <a:ext cx="234100" cy="234100"/>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4650136" y="836712"/>
                <a:ext cx="234126" cy="234126"/>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4941244" y="836712"/>
                <a:ext cx="234126" cy="234126"/>
              </a:xfrm>
              <a:prstGeom prst="rect">
                <a:avLst/>
              </a:prstGeom>
              <a:solidFill>
                <a:srgbClr val="339966"/>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4067944" y="836712"/>
                <a:ext cx="234126" cy="234126"/>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42" name="Straight Connector 141"/>
          <p:cNvCxnSpPr/>
          <p:nvPr/>
        </p:nvCxnSpPr>
        <p:spPr>
          <a:xfrm rot="5400000" flipH="1" flipV="1">
            <a:off x="5988471" y="2564988"/>
            <a:ext cx="1231827" cy="0"/>
          </a:xfrm>
          <a:prstGeom prst="line">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249"/>
          <p:cNvGrpSpPr/>
          <p:nvPr/>
        </p:nvGrpSpPr>
        <p:grpSpPr>
          <a:xfrm>
            <a:off x="2467664" y="1517026"/>
            <a:ext cx="1368152" cy="432048"/>
            <a:chOff x="3939168" y="5619720"/>
            <a:chExt cx="1368152" cy="432048"/>
          </a:xfrm>
        </p:grpSpPr>
        <p:sp>
          <p:nvSpPr>
            <p:cNvPr id="257" name="Rounded Rectangle 256"/>
            <p:cNvSpPr/>
            <p:nvPr/>
          </p:nvSpPr>
          <p:spPr>
            <a:xfrm>
              <a:off x="3939168" y="5619720"/>
              <a:ext cx="1368152" cy="432048"/>
            </a:xfrm>
            <a:prstGeom prst="roundRect">
              <a:avLst/>
            </a:prstGeom>
            <a:solidFill>
              <a:schemeClr val="accent1">
                <a:lumMod val="40000"/>
                <a:lumOff val="60000"/>
              </a:schemeClr>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02"/>
            <p:cNvGrpSpPr/>
            <p:nvPr/>
          </p:nvGrpSpPr>
          <p:grpSpPr>
            <a:xfrm>
              <a:off x="4069531" y="5718681"/>
              <a:ext cx="1107426" cy="234126"/>
              <a:chOff x="4067944" y="836712"/>
              <a:chExt cx="1107426" cy="234126"/>
            </a:xfrm>
          </p:grpSpPr>
          <p:sp>
            <p:nvSpPr>
              <p:cNvPr id="259" name="Isosceles Triangle 258"/>
              <p:cNvSpPr/>
              <p:nvPr/>
            </p:nvSpPr>
            <p:spPr>
              <a:xfrm>
                <a:off x="4359053" y="836738"/>
                <a:ext cx="234100" cy="234100"/>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4650136" y="836712"/>
                <a:ext cx="234126" cy="234126"/>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4941244" y="836712"/>
                <a:ext cx="234126" cy="234126"/>
              </a:xfrm>
              <a:prstGeom prst="rect">
                <a:avLst/>
              </a:prstGeom>
              <a:solidFill>
                <a:srgbClr val="339966"/>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4067944" y="836712"/>
                <a:ext cx="234126" cy="234126"/>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56" name="Straight Connector 255"/>
          <p:cNvCxnSpPr/>
          <p:nvPr/>
        </p:nvCxnSpPr>
        <p:spPr>
          <a:xfrm rot="5400000" flipH="1" flipV="1">
            <a:off x="2535827" y="2564988"/>
            <a:ext cx="1231827" cy="0"/>
          </a:xfrm>
          <a:prstGeom prst="line">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Virtual CEP Environment, M6-Grid with Failover</a:t>
            </a:r>
            <a:endParaRPr lang="en-US" dirty="0"/>
          </a:p>
        </p:txBody>
      </p:sp>
      <p:sp>
        <p:nvSpPr>
          <p:cNvPr id="122" name="Rectangle 121"/>
          <p:cNvSpPr/>
          <p:nvPr/>
        </p:nvSpPr>
        <p:spPr>
          <a:xfrm>
            <a:off x="3084542" y="998598"/>
            <a:ext cx="3582514" cy="338554"/>
          </a:xfrm>
          <a:prstGeom prst="rect">
            <a:avLst/>
          </a:prstGeom>
          <a:effectLst>
            <a:outerShdw blurRad="88900" dist="25400" dir="5400000" algn="ctr" rotWithShape="0">
              <a:srgbClr val="000000">
                <a:alpha val="30000"/>
              </a:srgbClr>
            </a:outerShdw>
          </a:effectLst>
        </p:spPr>
        <p:txBody>
          <a:bodyPr wrap="square">
            <a:spAutoFit/>
          </a:bodyPr>
          <a:lstStyle/>
          <a:p>
            <a:pPr algn="ctr">
              <a:defRPr/>
            </a:pPr>
            <a:r>
              <a:rPr lang="en-US" sz="1600" dirty="0" smtClean="0">
                <a:solidFill>
                  <a:schemeClr val="tx2">
                    <a:lumMod val="75000"/>
                  </a:schemeClr>
                </a:solidFill>
                <a:latin typeface="Trebuchet MS" pitchFamily="34" charset="0"/>
              </a:rPr>
              <a:t>Policies @ 14 CPUs @ 5.5 M rules/sec</a:t>
            </a:r>
          </a:p>
        </p:txBody>
      </p:sp>
      <p:grpSp>
        <p:nvGrpSpPr>
          <p:cNvPr id="154" name="Group 153"/>
          <p:cNvGrpSpPr/>
          <p:nvPr/>
        </p:nvGrpSpPr>
        <p:grpSpPr>
          <a:xfrm>
            <a:off x="172690" y="994372"/>
            <a:ext cx="2053511" cy="1296144"/>
            <a:chOff x="-1545574" y="908720"/>
            <a:chExt cx="2197527" cy="1444244"/>
          </a:xfrm>
        </p:grpSpPr>
        <p:grpSp>
          <p:nvGrpSpPr>
            <p:cNvPr id="155" name="Group 131"/>
            <p:cNvGrpSpPr/>
            <p:nvPr/>
          </p:nvGrpSpPr>
          <p:grpSpPr>
            <a:xfrm>
              <a:off x="-1545574" y="908720"/>
              <a:ext cx="2197527" cy="1444244"/>
              <a:chOff x="251520" y="1700808"/>
              <a:chExt cx="4536504" cy="2952328"/>
            </a:xfrm>
          </p:grpSpPr>
          <p:grpSp>
            <p:nvGrpSpPr>
              <p:cNvPr id="157" name="Group 13"/>
              <p:cNvGrpSpPr/>
              <p:nvPr/>
            </p:nvGrpSpPr>
            <p:grpSpPr>
              <a:xfrm>
                <a:off x="251520" y="1700808"/>
                <a:ext cx="4536504" cy="2952328"/>
                <a:chOff x="1187624" y="4365104"/>
                <a:chExt cx="4536504" cy="2952328"/>
              </a:xfrm>
              <a:solidFill>
                <a:schemeClr val="tx2">
                  <a:lumMod val="60000"/>
                  <a:lumOff val="40000"/>
                </a:schemeClr>
              </a:solidFill>
            </p:grpSpPr>
            <p:sp>
              <p:nvSpPr>
                <p:cNvPr id="170" name="Pie 169"/>
                <p:cNvSpPr/>
                <p:nvPr/>
              </p:nvSpPr>
              <p:spPr>
                <a:xfrm>
                  <a:off x="2555776" y="4365104"/>
                  <a:ext cx="2160240" cy="1872208"/>
                </a:xfrm>
                <a:prstGeom prst="pie">
                  <a:avLst>
                    <a:gd name="adj1" fmla="val 7224098"/>
                    <a:gd name="adj2" fmla="val 6581448"/>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rebuchet MS" pitchFamily="34" charset="0"/>
                  </a:endParaRPr>
                </a:p>
              </p:txBody>
            </p:sp>
            <p:sp>
              <p:nvSpPr>
                <p:cNvPr id="171" name="Pie 170"/>
                <p:cNvSpPr/>
                <p:nvPr/>
              </p:nvSpPr>
              <p:spPr>
                <a:xfrm>
                  <a:off x="3347864" y="4941168"/>
                  <a:ext cx="2376264" cy="1916832"/>
                </a:xfrm>
                <a:prstGeom prst="pie">
                  <a:avLst>
                    <a:gd name="adj1" fmla="val 8899992"/>
                    <a:gd name="adj2" fmla="val 6516534"/>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rebuchet MS" pitchFamily="34" charset="0"/>
                  </a:endParaRPr>
                </a:p>
              </p:txBody>
            </p:sp>
            <p:sp>
              <p:nvSpPr>
                <p:cNvPr id="172" name="Pie 171"/>
                <p:cNvSpPr/>
                <p:nvPr/>
              </p:nvSpPr>
              <p:spPr>
                <a:xfrm>
                  <a:off x="1763688" y="4797152"/>
                  <a:ext cx="1368152" cy="1440160"/>
                </a:xfrm>
                <a:prstGeom prst="pie">
                  <a:avLst>
                    <a:gd name="adj1" fmla="val 7767717"/>
                    <a:gd name="adj2" fmla="val 324077"/>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rebuchet MS" pitchFamily="34" charset="0"/>
                  </a:endParaRPr>
                </a:p>
              </p:txBody>
            </p:sp>
            <p:sp>
              <p:nvSpPr>
                <p:cNvPr id="173" name="Pie 172"/>
                <p:cNvSpPr/>
                <p:nvPr/>
              </p:nvSpPr>
              <p:spPr>
                <a:xfrm>
                  <a:off x="1187624" y="5273824"/>
                  <a:ext cx="2232248" cy="1584176"/>
                </a:xfrm>
                <a:prstGeom prst="pie">
                  <a:avLst>
                    <a:gd name="adj1" fmla="val 21458251"/>
                    <a:gd name="adj2" fmla="val 20894431"/>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rebuchet MS" pitchFamily="34" charset="0"/>
                  </a:endParaRPr>
                </a:p>
              </p:txBody>
            </p:sp>
            <p:sp>
              <p:nvSpPr>
                <p:cNvPr id="174" name="Pie 173"/>
                <p:cNvSpPr/>
                <p:nvPr/>
              </p:nvSpPr>
              <p:spPr>
                <a:xfrm>
                  <a:off x="2195736" y="5229200"/>
                  <a:ext cx="2520280" cy="2088232"/>
                </a:xfrm>
                <a:prstGeom prst="pie">
                  <a:avLst>
                    <a:gd name="adj1" fmla="val 19133165"/>
                    <a:gd name="adj2" fmla="val 18240788"/>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rebuchet MS" pitchFamily="34" charset="0"/>
                  </a:endParaRPr>
                </a:p>
              </p:txBody>
            </p:sp>
          </p:grpSp>
          <p:grpSp>
            <p:nvGrpSpPr>
              <p:cNvPr id="158" name="Group 24"/>
              <p:cNvGrpSpPr/>
              <p:nvPr/>
            </p:nvGrpSpPr>
            <p:grpSpPr>
              <a:xfrm>
                <a:off x="400796" y="1772818"/>
                <a:ext cx="4315212" cy="2808313"/>
                <a:chOff x="1187624" y="4365104"/>
                <a:chExt cx="4536504" cy="2952328"/>
              </a:xfrm>
              <a:gradFill>
                <a:gsLst>
                  <a:gs pos="18000">
                    <a:schemeClr val="accent1">
                      <a:lumMod val="40000"/>
                      <a:lumOff val="60000"/>
                    </a:schemeClr>
                  </a:gs>
                  <a:gs pos="76000">
                    <a:schemeClr val="accent1">
                      <a:lumMod val="60000"/>
                      <a:lumOff val="40000"/>
                    </a:schemeClr>
                  </a:gs>
                </a:gsLst>
                <a:path path="circle">
                  <a:fillToRect l="50000" t="50000" r="50000" b="50000"/>
                </a:path>
              </a:gradFill>
            </p:grpSpPr>
            <p:sp>
              <p:nvSpPr>
                <p:cNvPr id="165" name="Pie 164"/>
                <p:cNvSpPr/>
                <p:nvPr/>
              </p:nvSpPr>
              <p:spPr>
                <a:xfrm>
                  <a:off x="2555776" y="4365104"/>
                  <a:ext cx="2160240" cy="1872208"/>
                </a:xfrm>
                <a:prstGeom prst="pie">
                  <a:avLst>
                    <a:gd name="adj1" fmla="val 7224098"/>
                    <a:gd name="adj2" fmla="val 6581448"/>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rebuchet MS" pitchFamily="34" charset="0"/>
                  </a:endParaRPr>
                </a:p>
              </p:txBody>
            </p:sp>
            <p:sp>
              <p:nvSpPr>
                <p:cNvPr id="166" name="Pie 165"/>
                <p:cNvSpPr/>
                <p:nvPr/>
              </p:nvSpPr>
              <p:spPr>
                <a:xfrm>
                  <a:off x="3347864" y="4941168"/>
                  <a:ext cx="2376264" cy="1916832"/>
                </a:xfrm>
                <a:prstGeom prst="pie">
                  <a:avLst>
                    <a:gd name="adj1" fmla="val 8899992"/>
                    <a:gd name="adj2" fmla="val 6516534"/>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rebuchet MS" pitchFamily="34" charset="0"/>
                  </a:endParaRPr>
                </a:p>
              </p:txBody>
            </p:sp>
            <p:sp>
              <p:nvSpPr>
                <p:cNvPr id="167" name="Pie 166"/>
                <p:cNvSpPr/>
                <p:nvPr/>
              </p:nvSpPr>
              <p:spPr>
                <a:xfrm>
                  <a:off x="1763688" y="4797152"/>
                  <a:ext cx="1368152" cy="1440160"/>
                </a:xfrm>
                <a:prstGeom prst="pie">
                  <a:avLst>
                    <a:gd name="adj1" fmla="val 7767717"/>
                    <a:gd name="adj2" fmla="val 324077"/>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rebuchet MS" pitchFamily="34" charset="0"/>
                  </a:endParaRPr>
                </a:p>
              </p:txBody>
            </p:sp>
            <p:sp>
              <p:nvSpPr>
                <p:cNvPr id="168" name="Pie 167"/>
                <p:cNvSpPr/>
                <p:nvPr/>
              </p:nvSpPr>
              <p:spPr>
                <a:xfrm>
                  <a:off x="1187624" y="5273824"/>
                  <a:ext cx="2232248" cy="1584176"/>
                </a:xfrm>
                <a:prstGeom prst="pie">
                  <a:avLst>
                    <a:gd name="adj1" fmla="val 21458251"/>
                    <a:gd name="adj2" fmla="val 20894431"/>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rebuchet MS" pitchFamily="34" charset="0"/>
                  </a:endParaRPr>
                </a:p>
              </p:txBody>
            </p:sp>
            <p:sp>
              <p:nvSpPr>
                <p:cNvPr id="169" name="Pie 168"/>
                <p:cNvSpPr/>
                <p:nvPr/>
              </p:nvSpPr>
              <p:spPr>
                <a:xfrm>
                  <a:off x="2195736" y="5229200"/>
                  <a:ext cx="2520280" cy="2088232"/>
                </a:xfrm>
                <a:prstGeom prst="pie">
                  <a:avLst>
                    <a:gd name="adj1" fmla="val 19133165"/>
                    <a:gd name="adj2" fmla="val 18240788"/>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rebuchet MS" pitchFamily="34" charset="0"/>
                  </a:endParaRPr>
                </a:p>
              </p:txBody>
            </p:sp>
          </p:grpSp>
          <p:grpSp>
            <p:nvGrpSpPr>
              <p:cNvPr id="159" name="Group 30"/>
              <p:cNvGrpSpPr/>
              <p:nvPr/>
            </p:nvGrpSpPr>
            <p:grpSpPr>
              <a:xfrm>
                <a:off x="539552" y="1916829"/>
                <a:ext cx="4104456" cy="2582883"/>
                <a:chOff x="1187624" y="4365104"/>
                <a:chExt cx="4536504" cy="2952328"/>
              </a:xfrm>
              <a:gradFill flip="none" rotWithShape="1">
                <a:gsLst>
                  <a:gs pos="18000">
                    <a:srgbClr val="F6F9FC"/>
                  </a:gs>
                  <a:gs pos="76000">
                    <a:schemeClr val="accent1">
                      <a:lumMod val="40000"/>
                      <a:lumOff val="60000"/>
                    </a:schemeClr>
                  </a:gs>
                </a:gsLst>
                <a:path path="circle">
                  <a:fillToRect l="50000" t="50000" r="50000" b="50000"/>
                </a:path>
                <a:tileRect/>
              </a:gradFill>
            </p:grpSpPr>
            <p:sp>
              <p:nvSpPr>
                <p:cNvPr id="160" name="Pie 159"/>
                <p:cNvSpPr/>
                <p:nvPr/>
              </p:nvSpPr>
              <p:spPr>
                <a:xfrm>
                  <a:off x="2555776" y="4365104"/>
                  <a:ext cx="2160240" cy="1872208"/>
                </a:xfrm>
                <a:prstGeom prst="pie">
                  <a:avLst>
                    <a:gd name="adj1" fmla="val 7224098"/>
                    <a:gd name="adj2" fmla="val 6581448"/>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rebuchet MS" pitchFamily="34" charset="0"/>
                  </a:endParaRPr>
                </a:p>
              </p:txBody>
            </p:sp>
            <p:sp>
              <p:nvSpPr>
                <p:cNvPr id="161" name="Pie 160"/>
                <p:cNvSpPr/>
                <p:nvPr/>
              </p:nvSpPr>
              <p:spPr>
                <a:xfrm>
                  <a:off x="3347864" y="4941168"/>
                  <a:ext cx="2376264" cy="1916832"/>
                </a:xfrm>
                <a:prstGeom prst="pie">
                  <a:avLst>
                    <a:gd name="adj1" fmla="val 8899992"/>
                    <a:gd name="adj2" fmla="val 6516534"/>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rebuchet MS" pitchFamily="34" charset="0"/>
                  </a:endParaRPr>
                </a:p>
              </p:txBody>
            </p:sp>
            <p:sp>
              <p:nvSpPr>
                <p:cNvPr id="162" name="Pie 161"/>
                <p:cNvSpPr/>
                <p:nvPr/>
              </p:nvSpPr>
              <p:spPr>
                <a:xfrm>
                  <a:off x="1763688" y="4797152"/>
                  <a:ext cx="1368152" cy="1440160"/>
                </a:xfrm>
                <a:prstGeom prst="pie">
                  <a:avLst>
                    <a:gd name="adj1" fmla="val 7767717"/>
                    <a:gd name="adj2" fmla="val 324077"/>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rebuchet MS" pitchFamily="34" charset="0"/>
                  </a:endParaRPr>
                </a:p>
              </p:txBody>
            </p:sp>
            <p:sp>
              <p:nvSpPr>
                <p:cNvPr id="163" name="Pie 162"/>
                <p:cNvSpPr/>
                <p:nvPr/>
              </p:nvSpPr>
              <p:spPr>
                <a:xfrm>
                  <a:off x="1187624" y="5273824"/>
                  <a:ext cx="2232248" cy="1584176"/>
                </a:xfrm>
                <a:prstGeom prst="pie">
                  <a:avLst>
                    <a:gd name="adj1" fmla="val 21458251"/>
                    <a:gd name="adj2" fmla="val 20894431"/>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rebuchet MS" pitchFamily="34" charset="0"/>
                  </a:endParaRPr>
                </a:p>
              </p:txBody>
            </p:sp>
            <p:sp>
              <p:nvSpPr>
                <p:cNvPr id="164" name="Pie 163"/>
                <p:cNvSpPr/>
                <p:nvPr/>
              </p:nvSpPr>
              <p:spPr>
                <a:xfrm>
                  <a:off x="2195736" y="5229200"/>
                  <a:ext cx="2520280" cy="2088232"/>
                </a:xfrm>
                <a:prstGeom prst="pie">
                  <a:avLst>
                    <a:gd name="adj1" fmla="val 19133165"/>
                    <a:gd name="adj2" fmla="val 18240788"/>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rebuchet MS" pitchFamily="34" charset="0"/>
                  </a:endParaRPr>
                </a:p>
              </p:txBody>
            </p:sp>
          </p:grpSp>
        </p:grpSp>
        <p:sp>
          <p:nvSpPr>
            <p:cNvPr id="156" name="Rectangle 155"/>
            <p:cNvSpPr/>
            <p:nvPr/>
          </p:nvSpPr>
          <p:spPr>
            <a:xfrm>
              <a:off x="-1274038" y="1256546"/>
              <a:ext cx="1687869" cy="925948"/>
            </a:xfrm>
            <a:prstGeom prst="rect">
              <a:avLst/>
            </a:prstGeom>
          </p:spPr>
          <p:txBody>
            <a:bodyPr wrap="square">
              <a:spAutoFit/>
            </a:bodyPr>
            <a:lstStyle/>
            <a:p>
              <a:pPr lvl="0" algn="ctr"/>
              <a:r>
                <a:rPr lang="en-US" sz="1600" dirty="0" smtClean="0">
                  <a:solidFill>
                    <a:prstClr val="black"/>
                  </a:solidFill>
                  <a:latin typeface="Trebuchet MS" pitchFamily="34" charset="0"/>
                </a:rPr>
                <a:t>Virtual CEP Environment</a:t>
              </a:r>
            </a:p>
            <a:p>
              <a:pPr lvl="0" algn="ctr"/>
              <a:r>
                <a:rPr lang="fr-FR" sz="1600" dirty="0" smtClean="0">
                  <a:solidFill>
                    <a:prstClr val="black"/>
                  </a:solidFill>
                  <a:latin typeface="Trebuchet MS" pitchFamily="34" charset="0"/>
                </a:rPr>
                <a:t>(VCE)</a:t>
              </a:r>
              <a:endParaRPr lang="en-US" sz="1600" dirty="0">
                <a:solidFill>
                  <a:prstClr val="black"/>
                </a:solidFill>
                <a:latin typeface="Trebuchet MS" pitchFamily="34" charset="0"/>
              </a:endParaRPr>
            </a:p>
          </p:txBody>
        </p:sp>
      </p:grpSp>
      <p:sp>
        <p:nvSpPr>
          <p:cNvPr id="290" name="Rectangle 289"/>
          <p:cNvSpPr/>
          <p:nvPr/>
        </p:nvSpPr>
        <p:spPr>
          <a:xfrm>
            <a:off x="8460432" y="3867870"/>
            <a:ext cx="234126" cy="234126"/>
          </a:xfrm>
          <a:prstGeom prst="rect">
            <a:avLst/>
          </a:prstGeom>
          <a:solidFill>
            <a:srgbClr val="339966"/>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8316416" y="3507830"/>
            <a:ext cx="234126" cy="234126"/>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Isosceles Triangle 291"/>
          <p:cNvSpPr/>
          <p:nvPr/>
        </p:nvSpPr>
        <p:spPr>
          <a:xfrm>
            <a:off x="8676456" y="3507830"/>
            <a:ext cx="234100" cy="234100"/>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8028384" y="3795862"/>
            <a:ext cx="234126" cy="234126"/>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Isosceles Triangle 293"/>
          <p:cNvSpPr/>
          <p:nvPr/>
        </p:nvSpPr>
        <p:spPr>
          <a:xfrm>
            <a:off x="8028384" y="3147790"/>
            <a:ext cx="234100" cy="234100"/>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8388424" y="3147790"/>
            <a:ext cx="234126" cy="234126"/>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54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43808" y="4856568"/>
            <a:ext cx="630436" cy="537530"/>
          </a:xfrm>
          <a:prstGeom prst="rect">
            <a:avLst/>
          </a:prstGeom>
          <a:noFill/>
          <a:ln w="9525">
            <a:noFill/>
            <a:miter lim="800000"/>
            <a:headEnd/>
            <a:tailEnd/>
          </a:ln>
        </p:spPr>
      </p:pic>
      <p:sp>
        <p:nvSpPr>
          <p:cNvPr id="348" name="Text Box 28"/>
          <p:cNvSpPr txBox="1">
            <a:spLocks noChangeArrowheads="1"/>
          </p:cNvSpPr>
          <p:nvPr/>
        </p:nvSpPr>
        <p:spPr bwMode="auto">
          <a:xfrm>
            <a:off x="2563106" y="5361150"/>
            <a:ext cx="1353256" cy="738664"/>
          </a:xfrm>
          <a:prstGeom prst="rect">
            <a:avLst/>
          </a:prstGeom>
          <a:noFill/>
          <a:ln w="9525">
            <a:noFill/>
            <a:miter lim="800000"/>
            <a:headEnd/>
            <a:tailEnd/>
          </a:ln>
          <a:effectLst>
            <a:outerShdw blurRad="88900" dist="25400" dir="5400000" algn="ctr" rotWithShape="0">
              <a:srgbClr val="000000">
                <a:alpha val="30000"/>
              </a:srgbClr>
            </a:outerShdw>
          </a:effectLst>
        </p:spPr>
        <p:txBody>
          <a:bodyPr wrap="none">
            <a:spAutoFit/>
          </a:bodyPr>
          <a:lstStyle/>
          <a:p>
            <a:r>
              <a:rPr lang="fr-FR" sz="1400" dirty="0" smtClean="0">
                <a:latin typeface="Trebuchet MS" pitchFamily="34" charset="0"/>
              </a:rPr>
              <a:t>Windows</a:t>
            </a:r>
          </a:p>
          <a:p>
            <a:r>
              <a:rPr lang="fr-FR" sz="1400" dirty="0" smtClean="0">
                <a:latin typeface="Trebuchet MS" pitchFamily="34" charset="0"/>
              </a:rPr>
              <a:t>2 </a:t>
            </a:r>
            <a:r>
              <a:rPr lang="fr-FR" sz="1400" dirty="0" err="1" smtClean="0">
                <a:latin typeface="Trebuchet MS" pitchFamily="34" charset="0"/>
              </a:rPr>
              <a:t>CPU's</a:t>
            </a:r>
            <a:endParaRPr lang="fr-FR" sz="1400" dirty="0" smtClean="0">
              <a:latin typeface="Trebuchet MS" pitchFamily="34" charset="0"/>
            </a:endParaRPr>
          </a:p>
          <a:p>
            <a:r>
              <a:rPr lang="en-US" sz="1400" dirty="0" smtClean="0">
                <a:latin typeface="Trebuchet MS" pitchFamily="34" charset="0"/>
              </a:rPr>
              <a:t>~ 1M rules/sec</a:t>
            </a:r>
          </a:p>
        </p:txBody>
      </p:sp>
      <p:grpSp>
        <p:nvGrpSpPr>
          <p:cNvPr id="347" name="Group 346"/>
          <p:cNvGrpSpPr/>
          <p:nvPr/>
        </p:nvGrpSpPr>
        <p:grpSpPr>
          <a:xfrm>
            <a:off x="5261982" y="4866512"/>
            <a:ext cx="606162" cy="606162"/>
            <a:chOff x="-1980728" y="676930"/>
            <a:chExt cx="1270000" cy="1270000"/>
          </a:xfrm>
        </p:grpSpPr>
        <p:sp>
          <p:nvSpPr>
            <p:cNvPr id="346" name="Oval 345"/>
            <p:cNvSpPr/>
            <p:nvPr/>
          </p:nvSpPr>
          <p:spPr>
            <a:xfrm>
              <a:off x="-1964962" y="692696"/>
              <a:ext cx="1224136" cy="1224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54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80728" y="676930"/>
              <a:ext cx="1270000" cy="1270000"/>
            </a:xfrm>
            <a:prstGeom prst="rect">
              <a:avLst/>
            </a:prstGeom>
            <a:noFill/>
            <a:ln w="9525">
              <a:noFill/>
              <a:miter lim="800000"/>
              <a:headEnd/>
              <a:tailEnd/>
            </a:ln>
          </p:spPr>
        </p:pic>
      </p:grpSp>
      <p:sp>
        <p:nvSpPr>
          <p:cNvPr id="398" name="Text Box 28"/>
          <p:cNvSpPr txBox="1">
            <a:spLocks noChangeArrowheads="1"/>
          </p:cNvSpPr>
          <p:nvPr/>
        </p:nvSpPr>
        <p:spPr bwMode="auto">
          <a:xfrm>
            <a:off x="4885794" y="5361150"/>
            <a:ext cx="1353256" cy="738664"/>
          </a:xfrm>
          <a:prstGeom prst="rect">
            <a:avLst/>
          </a:prstGeom>
          <a:noFill/>
          <a:ln w="9525">
            <a:noFill/>
            <a:miter lim="800000"/>
            <a:headEnd/>
            <a:tailEnd/>
          </a:ln>
          <a:effectLst>
            <a:outerShdw blurRad="88900" dist="25400" dir="5400000" algn="ctr" rotWithShape="0">
              <a:srgbClr val="000000">
                <a:alpha val="30000"/>
              </a:srgbClr>
            </a:outerShdw>
          </a:effectLst>
        </p:spPr>
        <p:txBody>
          <a:bodyPr wrap="none">
            <a:spAutoFit/>
          </a:bodyPr>
          <a:lstStyle/>
          <a:p>
            <a:r>
              <a:rPr lang="fr-FR" sz="1400" dirty="0" smtClean="0">
                <a:latin typeface="Trebuchet MS" pitchFamily="34" charset="0"/>
              </a:rPr>
              <a:t>Linux</a:t>
            </a:r>
          </a:p>
          <a:p>
            <a:r>
              <a:rPr lang="fr-FR" sz="1400" dirty="0" smtClean="0">
                <a:latin typeface="Trebuchet MS" pitchFamily="34" charset="0"/>
              </a:rPr>
              <a:t>4 </a:t>
            </a:r>
            <a:r>
              <a:rPr lang="fr-FR" sz="1400" dirty="0" err="1" smtClean="0">
                <a:latin typeface="Trebuchet MS" pitchFamily="34" charset="0"/>
              </a:rPr>
              <a:t>CPU's</a:t>
            </a:r>
            <a:endParaRPr lang="fr-FR" sz="1400" dirty="0" smtClean="0">
              <a:latin typeface="Trebuchet MS" pitchFamily="34" charset="0"/>
            </a:endParaRPr>
          </a:p>
          <a:p>
            <a:r>
              <a:rPr lang="en-US" sz="1400" dirty="0" smtClean="0">
                <a:latin typeface="Trebuchet MS" pitchFamily="34" charset="0"/>
              </a:rPr>
              <a:t>~ 2M rules/sec</a:t>
            </a:r>
          </a:p>
        </p:txBody>
      </p:sp>
      <p:pic>
        <p:nvPicPr>
          <p:cNvPr id="300"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380312" y="4967456"/>
            <a:ext cx="1038095" cy="247619"/>
          </a:xfrm>
          <a:prstGeom prst="rect">
            <a:avLst/>
          </a:prstGeom>
          <a:noFill/>
          <a:ln w="9525">
            <a:noFill/>
            <a:miter lim="800000"/>
            <a:headEnd/>
            <a:tailEnd/>
          </a:ln>
        </p:spPr>
      </p:pic>
      <p:sp>
        <p:nvSpPr>
          <p:cNvPr id="412" name="Text Box 28"/>
          <p:cNvSpPr txBox="1">
            <a:spLocks noChangeArrowheads="1"/>
          </p:cNvSpPr>
          <p:nvPr/>
        </p:nvSpPr>
        <p:spPr bwMode="auto">
          <a:xfrm>
            <a:off x="7189486" y="5361150"/>
            <a:ext cx="1513556" cy="738664"/>
          </a:xfrm>
          <a:prstGeom prst="rect">
            <a:avLst/>
          </a:prstGeom>
          <a:noFill/>
          <a:ln w="9525">
            <a:noFill/>
            <a:miter lim="800000"/>
            <a:headEnd/>
            <a:tailEnd/>
          </a:ln>
          <a:effectLst>
            <a:outerShdw blurRad="88900" dist="25400" dir="5400000" algn="ctr" rotWithShape="0">
              <a:srgbClr val="000000">
                <a:alpha val="30000"/>
              </a:srgbClr>
            </a:outerShdw>
          </a:effectLst>
        </p:spPr>
        <p:txBody>
          <a:bodyPr wrap="none">
            <a:spAutoFit/>
          </a:bodyPr>
          <a:lstStyle/>
          <a:p>
            <a:r>
              <a:rPr lang="fr-FR" sz="1400" dirty="0" smtClean="0">
                <a:latin typeface="Trebuchet MS" pitchFamily="34" charset="0"/>
              </a:rPr>
              <a:t>Linux</a:t>
            </a:r>
          </a:p>
          <a:p>
            <a:r>
              <a:rPr lang="fr-FR" sz="1400" dirty="0" smtClean="0">
                <a:latin typeface="Trebuchet MS" pitchFamily="34" charset="0"/>
              </a:rPr>
              <a:t>8 </a:t>
            </a:r>
            <a:r>
              <a:rPr lang="fr-FR" sz="1400" dirty="0" err="1" smtClean="0">
                <a:latin typeface="Trebuchet MS" pitchFamily="34" charset="0"/>
              </a:rPr>
              <a:t>CPU's</a:t>
            </a:r>
            <a:endParaRPr lang="fr-FR" sz="1400" dirty="0" smtClean="0">
              <a:latin typeface="Trebuchet MS" pitchFamily="34" charset="0"/>
            </a:endParaRPr>
          </a:p>
          <a:p>
            <a:r>
              <a:rPr lang="en-US" sz="1400" dirty="0" smtClean="0">
                <a:latin typeface="Trebuchet MS" pitchFamily="34" charset="0"/>
              </a:rPr>
              <a:t>~ 2.5M rules/sec</a:t>
            </a:r>
          </a:p>
        </p:txBody>
      </p:sp>
      <p:grpSp>
        <p:nvGrpSpPr>
          <p:cNvPr id="269" name="Group 318"/>
          <p:cNvGrpSpPr/>
          <p:nvPr/>
        </p:nvGrpSpPr>
        <p:grpSpPr>
          <a:xfrm>
            <a:off x="233150" y="4686280"/>
            <a:ext cx="1146874" cy="1579984"/>
            <a:chOff x="3275859" y="476672"/>
            <a:chExt cx="2448282" cy="4437112"/>
          </a:xfrm>
        </p:grpSpPr>
        <p:grpSp>
          <p:nvGrpSpPr>
            <p:cNvPr id="270" name="Group 305"/>
            <p:cNvGrpSpPr/>
            <p:nvPr/>
          </p:nvGrpSpPr>
          <p:grpSpPr>
            <a:xfrm>
              <a:off x="3275861" y="476672"/>
              <a:ext cx="2448282" cy="4437112"/>
              <a:chOff x="4427975" y="620688"/>
              <a:chExt cx="3600408" cy="6005185"/>
            </a:xfrm>
          </p:grpSpPr>
          <p:sp>
            <p:nvSpPr>
              <p:cNvPr id="323" name="Freeform 322"/>
              <p:cNvSpPr/>
              <p:nvPr/>
            </p:nvSpPr>
            <p:spPr>
              <a:xfrm>
                <a:off x="4427975" y="620688"/>
                <a:ext cx="880410" cy="5996941"/>
              </a:xfrm>
              <a:custGeom>
                <a:avLst/>
                <a:gdLst>
                  <a:gd name="connsiteX0" fmla="*/ 14514 w 783771"/>
                  <a:gd name="connsiteY0" fmla="*/ 580572 h 5341257"/>
                  <a:gd name="connsiteX1" fmla="*/ 783771 w 783771"/>
                  <a:gd name="connsiteY1" fmla="*/ 0 h 5341257"/>
                  <a:gd name="connsiteX2" fmla="*/ 711200 w 783771"/>
                  <a:gd name="connsiteY2" fmla="*/ 5341257 h 5341257"/>
                  <a:gd name="connsiteX3" fmla="*/ 0 w 783771"/>
                  <a:gd name="connsiteY3" fmla="*/ 4049486 h 5341257"/>
                  <a:gd name="connsiteX4" fmla="*/ 14514 w 783771"/>
                  <a:gd name="connsiteY4" fmla="*/ 580572 h 534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771" h="5341257">
                    <a:moveTo>
                      <a:pt x="14514" y="580572"/>
                    </a:moveTo>
                    <a:lnTo>
                      <a:pt x="783771" y="0"/>
                    </a:lnTo>
                    <a:lnTo>
                      <a:pt x="711200" y="5341257"/>
                    </a:lnTo>
                    <a:lnTo>
                      <a:pt x="0" y="4049486"/>
                    </a:lnTo>
                    <a:lnTo>
                      <a:pt x="14514" y="580572"/>
                    </a:lnTo>
                    <a:close/>
                  </a:path>
                </a:pathLst>
              </a:custGeom>
              <a:gradFill flip="none" rotWithShape="1">
                <a:gsLst>
                  <a:gs pos="16000">
                    <a:schemeClr val="tx1">
                      <a:lumMod val="85000"/>
                      <a:lumOff val="15000"/>
                    </a:schemeClr>
                  </a:gs>
                  <a:gs pos="52000">
                    <a:schemeClr val="tx1">
                      <a:lumMod val="65000"/>
                      <a:lumOff val="35000"/>
                    </a:schemeClr>
                  </a:gs>
                  <a:gs pos="86000">
                    <a:schemeClr val="tx1">
                      <a:lumMod val="85000"/>
                      <a:lumOff val="15000"/>
                    </a:schemeClr>
                  </a:gs>
                </a:gsLst>
                <a:lin ang="10800000" scaled="0"/>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Freeform 323"/>
              <p:cNvSpPr/>
              <p:nvPr/>
            </p:nvSpPr>
            <p:spPr>
              <a:xfrm>
                <a:off x="6660218" y="678182"/>
                <a:ext cx="116457" cy="264678"/>
              </a:xfrm>
              <a:custGeom>
                <a:avLst/>
                <a:gdLst>
                  <a:gd name="connsiteX0" fmla="*/ 0 w 104775"/>
                  <a:gd name="connsiteY0" fmla="*/ 0 h 238125"/>
                  <a:gd name="connsiteX1" fmla="*/ 19050 w 104775"/>
                  <a:gd name="connsiteY1" fmla="*/ 238125 h 238125"/>
                  <a:gd name="connsiteX2" fmla="*/ 19050 w 104775"/>
                  <a:gd name="connsiteY2" fmla="*/ 238125 h 238125"/>
                  <a:gd name="connsiteX3" fmla="*/ 85725 w 104775"/>
                  <a:gd name="connsiteY3" fmla="*/ 228600 h 238125"/>
                  <a:gd name="connsiteX4" fmla="*/ 104775 w 104775"/>
                  <a:gd name="connsiteY4" fmla="*/ 9525 h 238125"/>
                  <a:gd name="connsiteX5" fmla="*/ 0 w 104775"/>
                  <a:gd name="connsiteY5"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238125">
                    <a:moveTo>
                      <a:pt x="0" y="0"/>
                    </a:moveTo>
                    <a:lnTo>
                      <a:pt x="19050" y="238125"/>
                    </a:lnTo>
                    <a:lnTo>
                      <a:pt x="19050" y="238125"/>
                    </a:lnTo>
                    <a:lnTo>
                      <a:pt x="85725" y="228600"/>
                    </a:lnTo>
                    <a:lnTo>
                      <a:pt x="104775" y="9525"/>
                    </a:lnTo>
                    <a:lnTo>
                      <a:pt x="0" y="0"/>
                    </a:lnTo>
                    <a:close/>
                  </a:path>
                </a:pathLst>
              </a:custGeom>
              <a:solidFill>
                <a:schemeClr val="tx1">
                  <a:lumMod val="50000"/>
                  <a:lumOff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Freeform 324"/>
              <p:cNvSpPr/>
              <p:nvPr/>
            </p:nvSpPr>
            <p:spPr>
              <a:xfrm>
                <a:off x="5580100" y="980729"/>
                <a:ext cx="2232243" cy="5129786"/>
              </a:xfrm>
              <a:custGeom>
                <a:avLst/>
                <a:gdLst>
                  <a:gd name="connsiteX0" fmla="*/ 29028 w 2119086"/>
                  <a:gd name="connsiteY0" fmla="*/ 0 h 5050971"/>
                  <a:gd name="connsiteX1" fmla="*/ 2119086 w 2119086"/>
                  <a:gd name="connsiteY1" fmla="*/ 116114 h 5050971"/>
                  <a:gd name="connsiteX2" fmla="*/ 2119086 w 2119086"/>
                  <a:gd name="connsiteY2" fmla="*/ 4905828 h 5050971"/>
                  <a:gd name="connsiteX3" fmla="*/ 0 w 2119086"/>
                  <a:gd name="connsiteY3" fmla="*/ 5050971 h 5050971"/>
                  <a:gd name="connsiteX4" fmla="*/ 29028 w 2119086"/>
                  <a:gd name="connsiteY4" fmla="*/ 0 h 5050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086" h="5050971">
                    <a:moveTo>
                      <a:pt x="29028" y="0"/>
                    </a:moveTo>
                    <a:lnTo>
                      <a:pt x="2119086" y="116114"/>
                    </a:lnTo>
                    <a:lnTo>
                      <a:pt x="2119086" y="4905828"/>
                    </a:lnTo>
                    <a:lnTo>
                      <a:pt x="0" y="5050971"/>
                    </a:lnTo>
                    <a:lnTo>
                      <a:pt x="29028" y="0"/>
                    </a:lnTo>
                    <a:close/>
                  </a:path>
                </a:pathLst>
              </a:custGeom>
              <a:gradFill flip="none" rotWithShape="1">
                <a:gsLst>
                  <a:gs pos="0">
                    <a:schemeClr val="tx1">
                      <a:lumMod val="85000"/>
                      <a:lumOff val="15000"/>
                    </a:schemeClr>
                  </a:gs>
                  <a:gs pos="0">
                    <a:schemeClr val="tx1">
                      <a:lumMod val="65000"/>
                      <a:lumOff val="35000"/>
                    </a:schemeClr>
                  </a:gs>
                  <a:gs pos="86000">
                    <a:schemeClr val="tx1">
                      <a:lumMod val="85000"/>
                      <a:lumOff val="15000"/>
                    </a:schemeClr>
                  </a:gs>
                </a:gsLst>
                <a:lin ang="10800000" scaled="0"/>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Freeform 325"/>
              <p:cNvSpPr/>
              <p:nvPr/>
            </p:nvSpPr>
            <p:spPr>
              <a:xfrm>
                <a:off x="5652109" y="5949280"/>
                <a:ext cx="2104566" cy="537029"/>
              </a:xfrm>
              <a:custGeom>
                <a:avLst/>
                <a:gdLst>
                  <a:gd name="connsiteX0" fmla="*/ 0 w 2104571"/>
                  <a:gd name="connsiteY0" fmla="*/ 537029 h 537029"/>
                  <a:gd name="connsiteX1" fmla="*/ 2104571 w 2104571"/>
                  <a:gd name="connsiteY1" fmla="*/ 333829 h 537029"/>
                  <a:gd name="connsiteX2" fmla="*/ 2104571 w 2104571"/>
                  <a:gd name="connsiteY2" fmla="*/ 0 h 537029"/>
                  <a:gd name="connsiteX3" fmla="*/ 0 w 2104571"/>
                  <a:gd name="connsiteY3" fmla="*/ 145143 h 537029"/>
                  <a:gd name="connsiteX4" fmla="*/ 0 w 2104571"/>
                  <a:gd name="connsiteY4" fmla="*/ 537029 h 537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1" h="537029">
                    <a:moveTo>
                      <a:pt x="0" y="537029"/>
                    </a:moveTo>
                    <a:lnTo>
                      <a:pt x="2104571" y="333829"/>
                    </a:lnTo>
                    <a:lnTo>
                      <a:pt x="2104571" y="0"/>
                    </a:lnTo>
                    <a:lnTo>
                      <a:pt x="0" y="145143"/>
                    </a:lnTo>
                    <a:lnTo>
                      <a:pt x="0" y="537029"/>
                    </a:lnTo>
                    <a:close/>
                  </a:path>
                </a:pathLst>
              </a:custGeom>
              <a:solidFill>
                <a:schemeClr val="tx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Freeform 326"/>
              <p:cNvSpPr/>
              <p:nvPr/>
            </p:nvSpPr>
            <p:spPr>
              <a:xfrm>
                <a:off x="5652109" y="620688"/>
                <a:ext cx="2119082" cy="551541"/>
              </a:xfrm>
              <a:custGeom>
                <a:avLst/>
                <a:gdLst>
                  <a:gd name="connsiteX0" fmla="*/ 0 w 2119086"/>
                  <a:gd name="connsiteY0" fmla="*/ 0 h 551542"/>
                  <a:gd name="connsiteX1" fmla="*/ 2104571 w 2119086"/>
                  <a:gd name="connsiteY1" fmla="*/ 116114 h 551542"/>
                  <a:gd name="connsiteX2" fmla="*/ 2119086 w 2119086"/>
                  <a:gd name="connsiteY2" fmla="*/ 551542 h 551542"/>
                  <a:gd name="connsiteX3" fmla="*/ 0 w 2119086"/>
                  <a:gd name="connsiteY3" fmla="*/ 449942 h 551542"/>
                  <a:gd name="connsiteX4" fmla="*/ 0 w 2119086"/>
                  <a:gd name="connsiteY4" fmla="*/ 0 h 551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086" h="551542">
                    <a:moveTo>
                      <a:pt x="0" y="0"/>
                    </a:moveTo>
                    <a:lnTo>
                      <a:pt x="2104571" y="116114"/>
                    </a:lnTo>
                    <a:lnTo>
                      <a:pt x="2119086" y="551542"/>
                    </a:lnTo>
                    <a:lnTo>
                      <a:pt x="0" y="449942"/>
                    </a:lnTo>
                    <a:lnTo>
                      <a:pt x="0" y="0"/>
                    </a:lnTo>
                    <a:close/>
                  </a:path>
                </a:pathLst>
              </a:custGeom>
              <a:solidFill>
                <a:schemeClr val="tx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Freeform 327"/>
              <p:cNvSpPr/>
              <p:nvPr/>
            </p:nvSpPr>
            <p:spPr>
              <a:xfrm>
                <a:off x="5242448" y="624496"/>
                <a:ext cx="419450" cy="6001377"/>
              </a:xfrm>
              <a:custGeom>
                <a:avLst/>
                <a:gdLst>
                  <a:gd name="connsiteX0" fmla="*/ 43543 w 377372"/>
                  <a:gd name="connsiteY0" fmla="*/ 0 h 5399314"/>
                  <a:gd name="connsiteX1" fmla="*/ 377372 w 377372"/>
                  <a:gd name="connsiteY1" fmla="*/ 0 h 5399314"/>
                  <a:gd name="connsiteX2" fmla="*/ 377372 w 377372"/>
                  <a:gd name="connsiteY2" fmla="*/ 5399314 h 5399314"/>
                  <a:gd name="connsiteX3" fmla="*/ 0 w 377372"/>
                  <a:gd name="connsiteY3" fmla="*/ 5399314 h 5399314"/>
                  <a:gd name="connsiteX4" fmla="*/ 43543 w 377372"/>
                  <a:gd name="connsiteY4" fmla="*/ 0 h 5399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2" h="5399314">
                    <a:moveTo>
                      <a:pt x="43543" y="0"/>
                    </a:moveTo>
                    <a:lnTo>
                      <a:pt x="377372" y="0"/>
                    </a:lnTo>
                    <a:lnTo>
                      <a:pt x="377372" y="5399314"/>
                    </a:lnTo>
                    <a:lnTo>
                      <a:pt x="0" y="5399314"/>
                    </a:lnTo>
                    <a:lnTo>
                      <a:pt x="43543" y="0"/>
                    </a:lnTo>
                    <a:close/>
                  </a:path>
                </a:pathLst>
              </a:custGeom>
              <a:solidFill>
                <a:schemeClr val="bg1">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Freeform 328"/>
              <p:cNvSpPr/>
              <p:nvPr/>
            </p:nvSpPr>
            <p:spPr>
              <a:xfrm>
                <a:off x="7746042" y="3229656"/>
                <a:ext cx="222329" cy="640299"/>
              </a:xfrm>
              <a:custGeom>
                <a:avLst/>
                <a:gdLst>
                  <a:gd name="connsiteX0" fmla="*/ 9525 w 209550"/>
                  <a:gd name="connsiteY0" fmla="*/ 9525 h 371475"/>
                  <a:gd name="connsiteX1" fmla="*/ 0 w 209550"/>
                  <a:gd name="connsiteY1" fmla="*/ 371475 h 371475"/>
                  <a:gd name="connsiteX2" fmla="*/ 209550 w 209550"/>
                  <a:gd name="connsiteY2" fmla="*/ 333375 h 371475"/>
                  <a:gd name="connsiteX3" fmla="*/ 209550 w 209550"/>
                  <a:gd name="connsiteY3" fmla="*/ 0 h 371475"/>
                  <a:gd name="connsiteX4" fmla="*/ 9525 w 209550"/>
                  <a:gd name="connsiteY4" fmla="*/ 9525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371475">
                    <a:moveTo>
                      <a:pt x="9525" y="9525"/>
                    </a:moveTo>
                    <a:lnTo>
                      <a:pt x="0" y="371475"/>
                    </a:lnTo>
                    <a:lnTo>
                      <a:pt x="209550" y="333375"/>
                    </a:lnTo>
                    <a:lnTo>
                      <a:pt x="209550" y="0"/>
                    </a:lnTo>
                    <a:lnTo>
                      <a:pt x="9525" y="9525"/>
                    </a:lnTo>
                    <a:close/>
                  </a:path>
                </a:pathLst>
              </a:custGeom>
              <a:solidFill>
                <a:schemeClr val="tx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Freeform 329"/>
              <p:cNvSpPr/>
              <p:nvPr/>
            </p:nvSpPr>
            <p:spPr>
              <a:xfrm>
                <a:off x="7726894" y="3754247"/>
                <a:ext cx="290389" cy="2597370"/>
              </a:xfrm>
              <a:custGeom>
                <a:avLst/>
                <a:gdLst>
                  <a:gd name="connsiteX0" fmla="*/ 14515 w 261257"/>
                  <a:gd name="connsiteY0" fmla="*/ 14515 h 2336800"/>
                  <a:gd name="connsiteX1" fmla="*/ 261257 w 261257"/>
                  <a:gd name="connsiteY1" fmla="*/ 0 h 2336800"/>
                  <a:gd name="connsiteX2" fmla="*/ 246743 w 261257"/>
                  <a:gd name="connsiteY2" fmla="*/ 2264229 h 2336800"/>
                  <a:gd name="connsiteX3" fmla="*/ 116115 w 261257"/>
                  <a:gd name="connsiteY3" fmla="*/ 2336800 h 2336800"/>
                  <a:gd name="connsiteX4" fmla="*/ 0 w 261257"/>
                  <a:gd name="connsiteY4" fmla="*/ 2336800 h 2336800"/>
                  <a:gd name="connsiteX5" fmla="*/ 14515 w 261257"/>
                  <a:gd name="connsiteY5" fmla="*/ 14515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2336800">
                    <a:moveTo>
                      <a:pt x="14515" y="14515"/>
                    </a:moveTo>
                    <a:lnTo>
                      <a:pt x="261257" y="0"/>
                    </a:lnTo>
                    <a:lnTo>
                      <a:pt x="246743" y="2264229"/>
                    </a:lnTo>
                    <a:lnTo>
                      <a:pt x="116115" y="2336800"/>
                    </a:lnTo>
                    <a:lnTo>
                      <a:pt x="0" y="2336800"/>
                    </a:lnTo>
                    <a:cubicBezTo>
                      <a:pt x="4838" y="1562705"/>
                      <a:pt x="9677" y="788610"/>
                      <a:pt x="14515" y="14515"/>
                    </a:cubicBezTo>
                    <a:close/>
                  </a:path>
                </a:pathLst>
              </a:custGeom>
              <a:solidFill>
                <a:schemeClr val="bg1">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Freeform 4"/>
              <p:cNvSpPr/>
              <p:nvPr/>
            </p:nvSpPr>
            <p:spPr>
              <a:xfrm>
                <a:off x="7754126" y="734905"/>
                <a:ext cx="274257" cy="2578716"/>
              </a:xfrm>
              <a:custGeom>
                <a:avLst/>
                <a:gdLst>
                  <a:gd name="connsiteX0" fmla="*/ 0 w 246743"/>
                  <a:gd name="connsiteY0" fmla="*/ 0 h 2322286"/>
                  <a:gd name="connsiteX1" fmla="*/ 246743 w 246743"/>
                  <a:gd name="connsiteY1" fmla="*/ 14514 h 2322286"/>
                  <a:gd name="connsiteX2" fmla="*/ 246743 w 246743"/>
                  <a:gd name="connsiteY2" fmla="*/ 2322286 h 2322286"/>
                  <a:gd name="connsiteX3" fmla="*/ 0 w 246743"/>
                  <a:gd name="connsiteY3" fmla="*/ 2322286 h 2322286"/>
                  <a:gd name="connsiteX4" fmla="*/ 0 w 246743"/>
                  <a:gd name="connsiteY4" fmla="*/ 0 h 232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43" h="2322286">
                    <a:moveTo>
                      <a:pt x="0" y="0"/>
                    </a:moveTo>
                    <a:lnTo>
                      <a:pt x="246743" y="14514"/>
                    </a:lnTo>
                    <a:lnTo>
                      <a:pt x="246743" y="2322286"/>
                    </a:lnTo>
                    <a:lnTo>
                      <a:pt x="0" y="2322286"/>
                    </a:lnTo>
                    <a:lnTo>
                      <a:pt x="0" y="0"/>
                    </a:lnTo>
                    <a:close/>
                  </a:path>
                </a:pathLst>
              </a:custGeom>
              <a:solidFill>
                <a:schemeClr val="bg1">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1" name="Freeform 270"/>
            <p:cNvSpPr/>
            <p:nvPr/>
          </p:nvSpPr>
          <p:spPr>
            <a:xfrm>
              <a:off x="4159250" y="888999"/>
              <a:ext cx="635000" cy="449209"/>
            </a:xfrm>
            <a:custGeom>
              <a:avLst/>
              <a:gdLst>
                <a:gd name="connsiteX0" fmla="*/ 6350 w 635000"/>
                <a:gd name="connsiteY0" fmla="*/ 0 h 260350"/>
                <a:gd name="connsiteX1" fmla="*/ 0 w 635000"/>
                <a:gd name="connsiteY1" fmla="*/ 254000 h 260350"/>
                <a:gd name="connsiteX2" fmla="*/ 628650 w 635000"/>
                <a:gd name="connsiteY2" fmla="*/ 260350 h 260350"/>
                <a:gd name="connsiteX3" fmla="*/ 635000 w 635000"/>
                <a:gd name="connsiteY3" fmla="*/ 6350 h 260350"/>
                <a:gd name="connsiteX4" fmla="*/ 6350 w 635000"/>
                <a:gd name="connsiteY4" fmla="*/ 0 h 26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00" h="260350">
                  <a:moveTo>
                    <a:pt x="6350" y="0"/>
                  </a:moveTo>
                  <a:lnTo>
                    <a:pt x="0" y="254000"/>
                  </a:lnTo>
                  <a:lnTo>
                    <a:pt x="628650" y="260350"/>
                  </a:lnTo>
                  <a:lnTo>
                    <a:pt x="635000" y="6350"/>
                  </a:lnTo>
                  <a:lnTo>
                    <a:pt x="6350" y="0"/>
                  </a:lnTo>
                  <a:close/>
                </a:path>
              </a:pathLst>
            </a:custGeom>
            <a:gradFill flip="none" rotWithShape="1">
              <a:gsLst>
                <a:gs pos="100000">
                  <a:schemeClr val="tx1"/>
                </a:gs>
                <a:gs pos="0">
                  <a:schemeClr val="tx1">
                    <a:lumMod val="85000"/>
                    <a:lumOff val="15000"/>
                  </a:schemeClr>
                </a:gs>
              </a:gsLst>
              <a:lin ang="54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Freeform 271"/>
            <p:cNvSpPr/>
            <p:nvPr/>
          </p:nvSpPr>
          <p:spPr>
            <a:xfrm>
              <a:off x="4159250" y="1412776"/>
              <a:ext cx="628650" cy="422374"/>
            </a:xfrm>
            <a:custGeom>
              <a:avLst/>
              <a:gdLst>
                <a:gd name="connsiteX0" fmla="*/ 6350 w 615950"/>
                <a:gd name="connsiteY0" fmla="*/ 6350 h 215900"/>
                <a:gd name="connsiteX1" fmla="*/ 0 w 615950"/>
                <a:gd name="connsiteY1" fmla="*/ 215900 h 215900"/>
                <a:gd name="connsiteX2" fmla="*/ 615950 w 615950"/>
                <a:gd name="connsiteY2" fmla="*/ 209550 h 215900"/>
                <a:gd name="connsiteX3" fmla="*/ 615950 w 615950"/>
                <a:gd name="connsiteY3" fmla="*/ 0 h 215900"/>
                <a:gd name="connsiteX4" fmla="*/ 6350 w 615950"/>
                <a:gd name="connsiteY4" fmla="*/ 63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950" h="215900">
                  <a:moveTo>
                    <a:pt x="6350" y="6350"/>
                  </a:moveTo>
                  <a:lnTo>
                    <a:pt x="0" y="215900"/>
                  </a:lnTo>
                  <a:lnTo>
                    <a:pt x="615950" y="209550"/>
                  </a:lnTo>
                  <a:lnTo>
                    <a:pt x="615950" y="0"/>
                  </a:lnTo>
                  <a:lnTo>
                    <a:pt x="6350" y="6350"/>
                  </a:lnTo>
                  <a:close/>
                </a:path>
              </a:pathLst>
            </a:custGeom>
            <a:gradFill flip="none" rotWithShape="1">
              <a:gsLst>
                <a:gs pos="100000">
                  <a:schemeClr val="tx1"/>
                </a:gs>
                <a:gs pos="0">
                  <a:schemeClr val="tx1">
                    <a:lumMod val="85000"/>
                    <a:lumOff val="15000"/>
                  </a:schemeClr>
                </a:gs>
              </a:gsLst>
              <a:lin ang="54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Freeform 272"/>
            <p:cNvSpPr/>
            <p:nvPr/>
          </p:nvSpPr>
          <p:spPr>
            <a:xfrm>
              <a:off x="4870450" y="1412776"/>
              <a:ext cx="609600" cy="415030"/>
            </a:xfrm>
            <a:custGeom>
              <a:avLst/>
              <a:gdLst>
                <a:gd name="connsiteX0" fmla="*/ 0 w 571500"/>
                <a:gd name="connsiteY0" fmla="*/ 69850 h 260350"/>
                <a:gd name="connsiteX1" fmla="*/ 0 w 571500"/>
                <a:gd name="connsiteY1" fmla="*/ 260350 h 260350"/>
                <a:gd name="connsiteX2" fmla="*/ 571500 w 571500"/>
                <a:gd name="connsiteY2" fmla="*/ 260350 h 260350"/>
                <a:gd name="connsiteX3" fmla="*/ 571500 w 571500"/>
                <a:gd name="connsiteY3" fmla="*/ 0 h 260350"/>
                <a:gd name="connsiteX4" fmla="*/ 0 w 571500"/>
                <a:gd name="connsiteY4" fmla="*/ 0 h 260350"/>
                <a:gd name="connsiteX5" fmla="*/ 0 w 571500"/>
                <a:gd name="connsiteY5" fmla="*/ 69850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260350">
                  <a:moveTo>
                    <a:pt x="0" y="69850"/>
                  </a:moveTo>
                  <a:lnTo>
                    <a:pt x="0" y="260350"/>
                  </a:lnTo>
                  <a:lnTo>
                    <a:pt x="571500" y="260350"/>
                  </a:lnTo>
                  <a:lnTo>
                    <a:pt x="571500" y="0"/>
                  </a:lnTo>
                  <a:lnTo>
                    <a:pt x="0" y="0"/>
                  </a:lnTo>
                  <a:lnTo>
                    <a:pt x="0" y="6985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Freeform 273"/>
            <p:cNvSpPr/>
            <p:nvPr/>
          </p:nvSpPr>
          <p:spPr>
            <a:xfrm>
              <a:off x="4159250" y="1916832"/>
              <a:ext cx="622300" cy="458068"/>
            </a:xfrm>
            <a:custGeom>
              <a:avLst/>
              <a:gdLst>
                <a:gd name="connsiteX0" fmla="*/ 6350 w 622300"/>
                <a:gd name="connsiteY0" fmla="*/ 63500 h 279400"/>
                <a:gd name="connsiteX1" fmla="*/ 6350 w 622300"/>
                <a:gd name="connsiteY1" fmla="*/ 279400 h 279400"/>
                <a:gd name="connsiteX2" fmla="*/ 622300 w 622300"/>
                <a:gd name="connsiteY2" fmla="*/ 254000 h 279400"/>
                <a:gd name="connsiteX3" fmla="*/ 622300 w 622300"/>
                <a:gd name="connsiteY3" fmla="*/ 6350 h 279400"/>
                <a:gd name="connsiteX4" fmla="*/ 0 w 622300"/>
                <a:gd name="connsiteY4" fmla="*/ 0 h 279400"/>
                <a:gd name="connsiteX5" fmla="*/ 6350 w 622300"/>
                <a:gd name="connsiteY5" fmla="*/ 6350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300" h="279400">
                  <a:moveTo>
                    <a:pt x="6350" y="63500"/>
                  </a:moveTo>
                  <a:lnTo>
                    <a:pt x="6350" y="279400"/>
                  </a:lnTo>
                  <a:lnTo>
                    <a:pt x="622300" y="254000"/>
                  </a:lnTo>
                  <a:lnTo>
                    <a:pt x="622300" y="6350"/>
                  </a:lnTo>
                  <a:lnTo>
                    <a:pt x="0" y="0"/>
                  </a:lnTo>
                  <a:lnTo>
                    <a:pt x="6350" y="6350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Freeform 274"/>
            <p:cNvSpPr/>
            <p:nvPr/>
          </p:nvSpPr>
          <p:spPr>
            <a:xfrm>
              <a:off x="4159250" y="2420888"/>
              <a:ext cx="641350" cy="525512"/>
            </a:xfrm>
            <a:custGeom>
              <a:avLst/>
              <a:gdLst>
                <a:gd name="connsiteX0" fmla="*/ 0 w 641350"/>
                <a:gd name="connsiteY0" fmla="*/ 25400 h 476250"/>
                <a:gd name="connsiteX1" fmla="*/ 6350 w 641350"/>
                <a:gd name="connsiteY1" fmla="*/ 476250 h 476250"/>
                <a:gd name="connsiteX2" fmla="*/ 641350 w 641350"/>
                <a:gd name="connsiteY2" fmla="*/ 444500 h 476250"/>
                <a:gd name="connsiteX3" fmla="*/ 635000 w 641350"/>
                <a:gd name="connsiteY3" fmla="*/ 0 h 476250"/>
                <a:gd name="connsiteX4" fmla="*/ 0 w 641350"/>
                <a:gd name="connsiteY4" fmla="*/ 2540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350" h="476250">
                  <a:moveTo>
                    <a:pt x="0" y="25400"/>
                  </a:moveTo>
                  <a:cubicBezTo>
                    <a:pt x="2117" y="175683"/>
                    <a:pt x="4233" y="325967"/>
                    <a:pt x="6350" y="476250"/>
                  </a:cubicBezTo>
                  <a:lnTo>
                    <a:pt x="641350" y="444500"/>
                  </a:lnTo>
                  <a:cubicBezTo>
                    <a:pt x="639233" y="296333"/>
                    <a:pt x="637117" y="148167"/>
                    <a:pt x="635000" y="0"/>
                  </a:cubicBezTo>
                  <a:lnTo>
                    <a:pt x="0" y="2540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Freeform 275"/>
            <p:cNvSpPr/>
            <p:nvPr/>
          </p:nvSpPr>
          <p:spPr>
            <a:xfrm>
              <a:off x="4862830" y="2393950"/>
              <a:ext cx="629920" cy="520324"/>
            </a:xfrm>
            <a:custGeom>
              <a:avLst/>
              <a:gdLst>
                <a:gd name="connsiteX0" fmla="*/ 0 w 590550"/>
                <a:gd name="connsiteY0" fmla="*/ 50800 h 482600"/>
                <a:gd name="connsiteX1" fmla="*/ 0 w 590550"/>
                <a:gd name="connsiteY1" fmla="*/ 482600 h 482600"/>
                <a:gd name="connsiteX2" fmla="*/ 584200 w 590550"/>
                <a:gd name="connsiteY2" fmla="*/ 450850 h 482600"/>
                <a:gd name="connsiteX3" fmla="*/ 590550 w 590550"/>
                <a:gd name="connsiteY3" fmla="*/ 0 h 482600"/>
                <a:gd name="connsiteX4" fmla="*/ 0 w 590550"/>
                <a:gd name="connsiteY4" fmla="*/ 50800 h 48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482600">
                  <a:moveTo>
                    <a:pt x="0" y="50800"/>
                  </a:moveTo>
                  <a:lnTo>
                    <a:pt x="0" y="482600"/>
                  </a:lnTo>
                  <a:lnTo>
                    <a:pt x="584200" y="450850"/>
                  </a:lnTo>
                  <a:cubicBezTo>
                    <a:pt x="586317" y="300567"/>
                    <a:pt x="588433" y="150283"/>
                    <a:pt x="590550" y="0"/>
                  </a:cubicBezTo>
                  <a:lnTo>
                    <a:pt x="0" y="5080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Freeform 276"/>
            <p:cNvSpPr/>
            <p:nvPr/>
          </p:nvSpPr>
          <p:spPr>
            <a:xfrm>
              <a:off x="4171950" y="2990849"/>
              <a:ext cx="635000" cy="528595"/>
            </a:xfrm>
            <a:custGeom>
              <a:avLst/>
              <a:gdLst>
                <a:gd name="connsiteX0" fmla="*/ 6350 w 635000"/>
                <a:gd name="connsiteY0" fmla="*/ 44450 h 488950"/>
                <a:gd name="connsiteX1" fmla="*/ 0 w 635000"/>
                <a:gd name="connsiteY1" fmla="*/ 488950 h 488950"/>
                <a:gd name="connsiteX2" fmla="*/ 635000 w 635000"/>
                <a:gd name="connsiteY2" fmla="*/ 431800 h 488950"/>
                <a:gd name="connsiteX3" fmla="*/ 635000 w 635000"/>
                <a:gd name="connsiteY3" fmla="*/ 0 h 488950"/>
                <a:gd name="connsiteX4" fmla="*/ 6350 w 635000"/>
                <a:gd name="connsiteY4" fmla="*/ 44450 h 48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00" h="488950">
                  <a:moveTo>
                    <a:pt x="6350" y="44450"/>
                  </a:moveTo>
                  <a:cubicBezTo>
                    <a:pt x="4233" y="192617"/>
                    <a:pt x="2117" y="340783"/>
                    <a:pt x="0" y="488950"/>
                  </a:cubicBezTo>
                  <a:lnTo>
                    <a:pt x="635000" y="431800"/>
                  </a:lnTo>
                  <a:lnTo>
                    <a:pt x="635000" y="0"/>
                  </a:lnTo>
                  <a:lnTo>
                    <a:pt x="6350" y="4445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Freeform 277"/>
            <p:cNvSpPr/>
            <p:nvPr/>
          </p:nvSpPr>
          <p:spPr>
            <a:xfrm>
              <a:off x="4856057" y="2933700"/>
              <a:ext cx="636693" cy="508000"/>
            </a:xfrm>
            <a:custGeom>
              <a:avLst/>
              <a:gdLst>
                <a:gd name="connsiteX0" fmla="*/ 0 w 596900"/>
                <a:gd name="connsiteY0" fmla="*/ 50800 h 469900"/>
                <a:gd name="connsiteX1" fmla="*/ 0 w 596900"/>
                <a:gd name="connsiteY1" fmla="*/ 469900 h 469900"/>
                <a:gd name="connsiteX2" fmla="*/ 596900 w 596900"/>
                <a:gd name="connsiteY2" fmla="*/ 412750 h 469900"/>
                <a:gd name="connsiteX3" fmla="*/ 596900 w 596900"/>
                <a:gd name="connsiteY3" fmla="*/ 0 h 469900"/>
                <a:gd name="connsiteX4" fmla="*/ 0 w 596900"/>
                <a:gd name="connsiteY4" fmla="*/ 50800 h 46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00" h="469900">
                  <a:moveTo>
                    <a:pt x="0" y="50800"/>
                  </a:moveTo>
                  <a:lnTo>
                    <a:pt x="0" y="469900"/>
                  </a:lnTo>
                  <a:lnTo>
                    <a:pt x="596900" y="412750"/>
                  </a:lnTo>
                  <a:lnTo>
                    <a:pt x="596900" y="0"/>
                  </a:lnTo>
                  <a:lnTo>
                    <a:pt x="0" y="5080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Freeform 278"/>
            <p:cNvSpPr/>
            <p:nvPr/>
          </p:nvSpPr>
          <p:spPr>
            <a:xfrm>
              <a:off x="4165600" y="3511549"/>
              <a:ext cx="635000" cy="509789"/>
            </a:xfrm>
            <a:custGeom>
              <a:avLst/>
              <a:gdLst>
                <a:gd name="connsiteX0" fmla="*/ 0 w 635000"/>
                <a:gd name="connsiteY0" fmla="*/ 63500 h 476250"/>
                <a:gd name="connsiteX1" fmla="*/ 0 w 635000"/>
                <a:gd name="connsiteY1" fmla="*/ 476250 h 476250"/>
                <a:gd name="connsiteX2" fmla="*/ 635000 w 635000"/>
                <a:gd name="connsiteY2" fmla="*/ 406400 h 476250"/>
                <a:gd name="connsiteX3" fmla="*/ 628650 w 635000"/>
                <a:gd name="connsiteY3" fmla="*/ 0 h 476250"/>
                <a:gd name="connsiteX4" fmla="*/ 0 w 635000"/>
                <a:gd name="connsiteY4" fmla="*/ 6350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00" h="476250">
                  <a:moveTo>
                    <a:pt x="0" y="63500"/>
                  </a:moveTo>
                  <a:lnTo>
                    <a:pt x="0" y="476250"/>
                  </a:lnTo>
                  <a:lnTo>
                    <a:pt x="635000" y="406400"/>
                  </a:lnTo>
                  <a:lnTo>
                    <a:pt x="628650" y="0"/>
                  </a:lnTo>
                  <a:lnTo>
                    <a:pt x="0" y="6350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Freeform 279"/>
            <p:cNvSpPr/>
            <p:nvPr/>
          </p:nvSpPr>
          <p:spPr>
            <a:xfrm>
              <a:off x="4856057" y="3448050"/>
              <a:ext cx="636693" cy="482600"/>
            </a:xfrm>
            <a:custGeom>
              <a:avLst/>
              <a:gdLst>
                <a:gd name="connsiteX0" fmla="*/ 0 w 596900"/>
                <a:gd name="connsiteY0" fmla="*/ 63500 h 450850"/>
                <a:gd name="connsiteX1" fmla="*/ 6350 w 596900"/>
                <a:gd name="connsiteY1" fmla="*/ 450850 h 450850"/>
                <a:gd name="connsiteX2" fmla="*/ 596900 w 596900"/>
                <a:gd name="connsiteY2" fmla="*/ 393700 h 450850"/>
                <a:gd name="connsiteX3" fmla="*/ 596900 w 596900"/>
                <a:gd name="connsiteY3" fmla="*/ 0 h 450850"/>
                <a:gd name="connsiteX4" fmla="*/ 0 w 596900"/>
                <a:gd name="connsiteY4" fmla="*/ 63500 h 450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00" h="450850">
                  <a:moveTo>
                    <a:pt x="0" y="63500"/>
                  </a:moveTo>
                  <a:lnTo>
                    <a:pt x="6350" y="450850"/>
                  </a:lnTo>
                  <a:lnTo>
                    <a:pt x="596900" y="393700"/>
                  </a:lnTo>
                  <a:lnTo>
                    <a:pt x="596900" y="0"/>
                  </a:lnTo>
                  <a:lnTo>
                    <a:pt x="0" y="6350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Freeform 280"/>
            <p:cNvSpPr/>
            <p:nvPr/>
          </p:nvSpPr>
          <p:spPr>
            <a:xfrm>
              <a:off x="4184650" y="4025900"/>
              <a:ext cx="628650" cy="457200"/>
            </a:xfrm>
            <a:custGeom>
              <a:avLst/>
              <a:gdLst>
                <a:gd name="connsiteX0" fmla="*/ 0 w 628650"/>
                <a:gd name="connsiteY0" fmla="*/ 57150 h 457200"/>
                <a:gd name="connsiteX1" fmla="*/ 0 w 628650"/>
                <a:gd name="connsiteY1" fmla="*/ 457200 h 457200"/>
                <a:gd name="connsiteX2" fmla="*/ 628650 w 628650"/>
                <a:gd name="connsiteY2" fmla="*/ 406400 h 457200"/>
                <a:gd name="connsiteX3" fmla="*/ 622300 w 628650"/>
                <a:gd name="connsiteY3" fmla="*/ 0 h 457200"/>
                <a:gd name="connsiteX4" fmla="*/ 0 w 628650"/>
                <a:gd name="connsiteY4" fmla="*/ 5715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 h="457200">
                  <a:moveTo>
                    <a:pt x="0" y="57150"/>
                  </a:moveTo>
                  <a:lnTo>
                    <a:pt x="0" y="457200"/>
                  </a:lnTo>
                  <a:lnTo>
                    <a:pt x="628650" y="406400"/>
                  </a:lnTo>
                  <a:lnTo>
                    <a:pt x="622300" y="0"/>
                  </a:lnTo>
                  <a:lnTo>
                    <a:pt x="0" y="5715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Freeform 281"/>
            <p:cNvSpPr/>
            <p:nvPr/>
          </p:nvSpPr>
          <p:spPr>
            <a:xfrm>
              <a:off x="4864100" y="3956050"/>
              <a:ext cx="615950" cy="469900"/>
            </a:xfrm>
            <a:custGeom>
              <a:avLst/>
              <a:gdLst>
                <a:gd name="connsiteX0" fmla="*/ 6350 w 577850"/>
                <a:gd name="connsiteY0" fmla="*/ 76200 h 469900"/>
                <a:gd name="connsiteX1" fmla="*/ 0 w 577850"/>
                <a:gd name="connsiteY1" fmla="*/ 469900 h 469900"/>
                <a:gd name="connsiteX2" fmla="*/ 577850 w 577850"/>
                <a:gd name="connsiteY2" fmla="*/ 419100 h 469900"/>
                <a:gd name="connsiteX3" fmla="*/ 571500 w 577850"/>
                <a:gd name="connsiteY3" fmla="*/ 0 h 469900"/>
                <a:gd name="connsiteX4" fmla="*/ 6350 w 577850"/>
                <a:gd name="connsiteY4" fmla="*/ 76200 h 46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850" h="469900">
                  <a:moveTo>
                    <a:pt x="6350" y="76200"/>
                  </a:moveTo>
                  <a:lnTo>
                    <a:pt x="0" y="469900"/>
                  </a:lnTo>
                  <a:lnTo>
                    <a:pt x="577850" y="419100"/>
                  </a:lnTo>
                  <a:cubicBezTo>
                    <a:pt x="575733" y="279400"/>
                    <a:pt x="573617" y="139700"/>
                    <a:pt x="571500" y="0"/>
                  </a:cubicBezTo>
                  <a:lnTo>
                    <a:pt x="6350" y="7620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Freeform 282"/>
            <p:cNvSpPr/>
            <p:nvPr/>
          </p:nvSpPr>
          <p:spPr>
            <a:xfrm>
              <a:off x="4856903" y="1905000"/>
              <a:ext cx="623147" cy="450074"/>
            </a:xfrm>
            <a:custGeom>
              <a:avLst/>
              <a:gdLst>
                <a:gd name="connsiteX0" fmla="*/ 6350 w 584200"/>
                <a:gd name="connsiteY0" fmla="*/ 0 h 406400"/>
                <a:gd name="connsiteX1" fmla="*/ 0 w 584200"/>
                <a:gd name="connsiteY1" fmla="*/ 406400 h 406400"/>
                <a:gd name="connsiteX2" fmla="*/ 584200 w 584200"/>
                <a:gd name="connsiteY2" fmla="*/ 381000 h 406400"/>
                <a:gd name="connsiteX3" fmla="*/ 584200 w 584200"/>
                <a:gd name="connsiteY3" fmla="*/ 0 h 406400"/>
                <a:gd name="connsiteX4" fmla="*/ 6350 w 584200"/>
                <a:gd name="connsiteY4" fmla="*/ 0 h 40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200" h="406400">
                  <a:moveTo>
                    <a:pt x="6350" y="0"/>
                  </a:moveTo>
                  <a:lnTo>
                    <a:pt x="0" y="406400"/>
                  </a:lnTo>
                  <a:lnTo>
                    <a:pt x="584200" y="381000"/>
                  </a:lnTo>
                  <a:lnTo>
                    <a:pt x="584200" y="0"/>
                  </a:lnTo>
                  <a:lnTo>
                    <a:pt x="6350" y="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Freeform 283"/>
            <p:cNvSpPr/>
            <p:nvPr/>
          </p:nvSpPr>
          <p:spPr>
            <a:xfrm>
              <a:off x="4849707" y="914400"/>
              <a:ext cx="636693" cy="426368"/>
            </a:xfrm>
            <a:custGeom>
              <a:avLst/>
              <a:gdLst>
                <a:gd name="connsiteX0" fmla="*/ 0 w 596900"/>
                <a:gd name="connsiteY0" fmla="*/ 0 h 355600"/>
                <a:gd name="connsiteX1" fmla="*/ 0 w 596900"/>
                <a:gd name="connsiteY1" fmla="*/ 342900 h 355600"/>
                <a:gd name="connsiteX2" fmla="*/ 596900 w 596900"/>
                <a:gd name="connsiteY2" fmla="*/ 355600 h 355600"/>
                <a:gd name="connsiteX3" fmla="*/ 596900 w 596900"/>
                <a:gd name="connsiteY3" fmla="*/ 12700 h 355600"/>
                <a:gd name="connsiteX4" fmla="*/ 0 w 5969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00" h="355600">
                  <a:moveTo>
                    <a:pt x="0" y="0"/>
                  </a:moveTo>
                  <a:lnTo>
                    <a:pt x="0" y="342900"/>
                  </a:lnTo>
                  <a:lnTo>
                    <a:pt x="596900" y="355600"/>
                  </a:lnTo>
                  <a:lnTo>
                    <a:pt x="596900" y="12700"/>
                  </a:lnTo>
                  <a:lnTo>
                    <a:pt x="0" y="0"/>
                  </a:lnTo>
                  <a:close/>
                </a:path>
              </a:pathLst>
            </a:custGeom>
            <a:gradFill flip="none" rotWithShape="1">
              <a:gsLst>
                <a:gs pos="100000">
                  <a:schemeClr val="tx1"/>
                </a:gs>
                <a:gs pos="0">
                  <a:schemeClr val="tx1">
                    <a:lumMod val="85000"/>
                    <a:lumOff val="15000"/>
                  </a:schemeClr>
                </a:gs>
              </a:gsLst>
              <a:lin ang="54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5" name="Group 427"/>
            <p:cNvGrpSpPr/>
            <p:nvPr/>
          </p:nvGrpSpPr>
          <p:grpSpPr>
            <a:xfrm>
              <a:off x="4932040" y="980728"/>
              <a:ext cx="88900" cy="3329260"/>
              <a:chOff x="4932040" y="980728"/>
              <a:chExt cx="88900" cy="3329260"/>
            </a:xfrm>
          </p:grpSpPr>
          <p:sp>
            <p:nvSpPr>
              <p:cNvPr id="309" name="Rounded Rectangle 308"/>
              <p:cNvSpPr/>
              <p:nvPr/>
            </p:nvSpPr>
            <p:spPr>
              <a:xfrm>
                <a:off x="4932040" y="980728"/>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Rounded Rectangle 309"/>
              <p:cNvSpPr/>
              <p:nvPr/>
            </p:nvSpPr>
            <p:spPr>
              <a:xfrm>
                <a:off x="4932040" y="1124744"/>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Rounded Rectangle 310"/>
              <p:cNvSpPr/>
              <p:nvPr/>
            </p:nvSpPr>
            <p:spPr>
              <a:xfrm>
                <a:off x="4932040" y="1484784"/>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Rounded Rectangle 311"/>
              <p:cNvSpPr/>
              <p:nvPr/>
            </p:nvSpPr>
            <p:spPr>
              <a:xfrm>
                <a:off x="4932040" y="1628800"/>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Rounded Rectangle 312"/>
              <p:cNvSpPr/>
              <p:nvPr/>
            </p:nvSpPr>
            <p:spPr>
              <a:xfrm>
                <a:off x="4932040" y="1988840"/>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Rounded Rectangle 313"/>
              <p:cNvSpPr/>
              <p:nvPr/>
            </p:nvSpPr>
            <p:spPr>
              <a:xfrm>
                <a:off x="4932040" y="2132856"/>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Rounded Rectangle 314"/>
              <p:cNvSpPr/>
              <p:nvPr/>
            </p:nvSpPr>
            <p:spPr>
              <a:xfrm>
                <a:off x="4932040" y="2548012"/>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Rounded Rectangle 315"/>
              <p:cNvSpPr/>
              <p:nvPr/>
            </p:nvSpPr>
            <p:spPr>
              <a:xfrm>
                <a:off x="4932040" y="2708920"/>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Rounded Rectangle 316"/>
              <p:cNvSpPr/>
              <p:nvPr/>
            </p:nvSpPr>
            <p:spPr>
              <a:xfrm>
                <a:off x="4932040" y="3068960"/>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Rounded Rectangle 317"/>
              <p:cNvSpPr/>
              <p:nvPr/>
            </p:nvSpPr>
            <p:spPr>
              <a:xfrm>
                <a:off x="4932040" y="3212976"/>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Rounded Rectangle 318"/>
              <p:cNvSpPr/>
              <p:nvPr/>
            </p:nvSpPr>
            <p:spPr>
              <a:xfrm>
                <a:off x="4932040" y="3573016"/>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Rounded Rectangle 319"/>
              <p:cNvSpPr/>
              <p:nvPr/>
            </p:nvSpPr>
            <p:spPr>
              <a:xfrm>
                <a:off x="4932040" y="3717032"/>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Rounded Rectangle 320"/>
              <p:cNvSpPr/>
              <p:nvPr/>
            </p:nvSpPr>
            <p:spPr>
              <a:xfrm>
                <a:off x="4932040" y="4077072"/>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Rounded Rectangle 321"/>
              <p:cNvSpPr/>
              <p:nvPr/>
            </p:nvSpPr>
            <p:spPr>
              <a:xfrm>
                <a:off x="4932040" y="4221088"/>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6" name="Group 444"/>
            <p:cNvGrpSpPr/>
            <p:nvPr/>
          </p:nvGrpSpPr>
          <p:grpSpPr>
            <a:xfrm>
              <a:off x="4240988" y="973108"/>
              <a:ext cx="88900" cy="3391996"/>
              <a:chOff x="4240988" y="973108"/>
              <a:chExt cx="88900" cy="3391996"/>
            </a:xfrm>
          </p:grpSpPr>
          <p:sp>
            <p:nvSpPr>
              <p:cNvPr id="288" name="Rounded Rectangle 287"/>
              <p:cNvSpPr/>
              <p:nvPr/>
            </p:nvSpPr>
            <p:spPr>
              <a:xfrm>
                <a:off x="4240988" y="973108"/>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Rounded Rectangle 288"/>
              <p:cNvSpPr/>
              <p:nvPr/>
            </p:nvSpPr>
            <p:spPr>
              <a:xfrm>
                <a:off x="4240988" y="1117124"/>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Rounded Rectangle 294"/>
              <p:cNvSpPr/>
              <p:nvPr/>
            </p:nvSpPr>
            <p:spPr>
              <a:xfrm>
                <a:off x="4240988" y="1477164"/>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Rounded Rectangle 295"/>
              <p:cNvSpPr/>
              <p:nvPr/>
            </p:nvSpPr>
            <p:spPr>
              <a:xfrm>
                <a:off x="4240988" y="1621180"/>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Rounded Rectangle 297"/>
              <p:cNvSpPr/>
              <p:nvPr/>
            </p:nvSpPr>
            <p:spPr>
              <a:xfrm>
                <a:off x="4240988" y="1988840"/>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Rounded Rectangle 298"/>
              <p:cNvSpPr/>
              <p:nvPr/>
            </p:nvSpPr>
            <p:spPr>
              <a:xfrm>
                <a:off x="4240988" y="2132856"/>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Rounded Rectangle 300"/>
              <p:cNvSpPr/>
              <p:nvPr/>
            </p:nvSpPr>
            <p:spPr>
              <a:xfrm>
                <a:off x="4240988" y="2548012"/>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Rounded Rectangle 301"/>
              <p:cNvSpPr/>
              <p:nvPr/>
            </p:nvSpPr>
            <p:spPr>
              <a:xfrm>
                <a:off x="4240988" y="2708920"/>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Rounded Rectangle 302"/>
              <p:cNvSpPr/>
              <p:nvPr/>
            </p:nvSpPr>
            <p:spPr>
              <a:xfrm>
                <a:off x="4240988" y="3124076"/>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Rounded Rectangle 303"/>
              <p:cNvSpPr/>
              <p:nvPr/>
            </p:nvSpPr>
            <p:spPr>
              <a:xfrm>
                <a:off x="4240988" y="3268092"/>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Rounded Rectangle 304"/>
              <p:cNvSpPr/>
              <p:nvPr/>
            </p:nvSpPr>
            <p:spPr>
              <a:xfrm>
                <a:off x="4240988" y="3635752"/>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Rounded Rectangle 305"/>
              <p:cNvSpPr/>
              <p:nvPr/>
            </p:nvSpPr>
            <p:spPr>
              <a:xfrm>
                <a:off x="4240988" y="3779768"/>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Rounded Rectangle 306"/>
              <p:cNvSpPr/>
              <p:nvPr/>
            </p:nvSpPr>
            <p:spPr>
              <a:xfrm>
                <a:off x="4240988" y="4132188"/>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Rounded Rectangle 307"/>
              <p:cNvSpPr/>
              <p:nvPr/>
            </p:nvSpPr>
            <p:spPr>
              <a:xfrm>
                <a:off x="4240988" y="4276204"/>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7" name="Freeform 286"/>
            <p:cNvSpPr/>
            <p:nvPr/>
          </p:nvSpPr>
          <p:spPr>
            <a:xfrm>
              <a:off x="4124712" y="764704"/>
              <a:ext cx="1415027" cy="3774543"/>
            </a:xfrm>
            <a:custGeom>
              <a:avLst/>
              <a:gdLst>
                <a:gd name="connsiteX0" fmla="*/ 14515 w 2090058"/>
                <a:gd name="connsiteY0" fmla="*/ 0 h 5036457"/>
                <a:gd name="connsiteX1" fmla="*/ 2090058 w 2090058"/>
                <a:gd name="connsiteY1" fmla="*/ 101600 h 5036457"/>
                <a:gd name="connsiteX2" fmla="*/ 2061029 w 2090058"/>
                <a:gd name="connsiteY2" fmla="*/ 4905829 h 5036457"/>
                <a:gd name="connsiteX3" fmla="*/ 0 w 2090058"/>
                <a:gd name="connsiteY3" fmla="*/ 5036457 h 5036457"/>
                <a:gd name="connsiteX4" fmla="*/ 14515 w 2090058"/>
                <a:gd name="connsiteY4" fmla="*/ 0 h 5036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058" h="5036457">
                  <a:moveTo>
                    <a:pt x="14515" y="0"/>
                  </a:moveTo>
                  <a:lnTo>
                    <a:pt x="2090058" y="101600"/>
                  </a:lnTo>
                  <a:lnTo>
                    <a:pt x="2061029" y="4905829"/>
                  </a:lnTo>
                  <a:lnTo>
                    <a:pt x="0" y="5036457"/>
                  </a:lnTo>
                  <a:cubicBezTo>
                    <a:pt x="4838" y="3357638"/>
                    <a:pt x="9677" y="1678819"/>
                    <a:pt x="14515" y="0"/>
                  </a:cubicBezTo>
                  <a:close/>
                </a:path>
              </a:pathLst>
            </a:custGeom>
            <a:gradFill>
              <a:gsLst>
                <a:gs pos="9000">
                  <a:schemeClr val="accent1">
                    <a:lumMod val="75000"/>
                    <a:alpha val="50000"/>
                  </a:schemeClr>
                </a:gs>
                <a:gs pos="42000">
                  <a:schemeClr val="accent1">
                    <a:lumMod val="60000"/>
                    <a:lumOff val="40000"/>
                    <a:alpha val="50000"/>
                  </a:schemeClr>
                </a:gs>
                <a:gs pos="57000">
                  <a:schemeClr val="accent1">
                    <a:lumMod val="40000"/>
                    <a:lumOff val="60000"/>
                    <a:alpha val="50000"/>
                  </a:schemeClr>
                </a:gs>
                <a:gs pos="90000">
                  <a:schemeClr val="accent1">
                    <a:lumMod val="75000"/>
                    <a:alpha val="50000"/>
                  </a:schemeClr>
                </a:gs>
              </a:gsLst>
              <a:lin ang="108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0" name="Group 369"/>
          <p:cNvGrpSpPr/>
          <p:nvPr/>
        </p:nvGrpSpPr>
        <p:grpSpPr>
          <a:xfrm>
            <a:off x="1600240" y="5103088"/>
            <a:ext cx="985239" cy="845912"/>
            <a:chOff x="6300192" y="1844824"/>
            <a:chExt cx="1656184" cy="1421976"/>
          </a:xfrm>
        </p:grpSpPr>
        <p:grpSp>
          <p:nvGrpSpPr>
            <p:cNvPr id="371" name="Group 62"/>
            <p:cNvGrpSpPr/>
            <p:nvPr/>
          </p:nvGrpSpPr>
          <p:grpSpPr>
            <a:xfrm>
              <a:off x="6300185" y="1844824"/>
              <a:ext cx="1656183" cy="1421976"/>
              <a:chOff x="2339752" y="1905193"/>
              <a:chExt cx="4248472" cy="3647679"/>
            </a:xfrm>
          </p:grpSpPr>
          <p:sp>
            <p:nvSpPr>
              <p:cNvPr id="374" name="Freeform 373"/>
              <p:cNvSpPr/>
              <p:nvPr/>
            </p:nvSpPr>
            <p:spPr>
              <a:xfrm>
                <a:off x="4479274" y="2142918"/>
                <a:ext cx="2059809" cy="3098010"/>
              </a:xfrm>
              <a:custGeom>
                <a:avLst/>
                <a:gdLst>
                  <a:gd name="connsiteX0" fmla="*/ 29029 w 1799772"/>
                  <a:gd name="connsiteY0" fmla="*/ 0 h 2743200"/>
                  <a:gd name="connsiteX1" fmla="*/ 1611086 w 1799772"/>
                  <a:gd name="connsiteY1" fmla="*/ 217714 h 2743200"/>
                  <a:gd name="connsiteX2" fmla="*/ 1596572 w 1799772"/>
                  <a:gd name="connsiteY2" fmla="*/ 740229 h 2743200"/>
                  <a:gd name="connsiteX3" fmla="*/ 1698172 w 1799772"/>
                  <a:gd name="connsiteY3" fmla="*/ 783772 h 2743200"/>
                  <a:gd name="connsiteX4" fmla="*/ 1683658 w 1799772"/>
                  <a:gd name="connsiteY4" fmla="*/ 1393372 h 2743200"/>
                  <a:gd name="connsiteX5" fmla="*/ 1567543 w 1799772"/>
                  <a:gd name="connsiteY5" fmla="*/ 1349829 h 2743200"/>
                  <a:gd name="connsiteX6" fmla="*/ 1582058 w 1799772"/>
                  <a:gd name="connsiteY6" fmla="*/ 1524000 h 2743200"/>
                  <a:gd name="connsiteX7" fmla="*/ 1712686 w 1799772"/>
                  <a:gd name="connsiteY7" fmla="*/ 1524000 h 2743200"/>
                  <a:gd name="connsiteX8" fmla="*/ 1698172 w 1799772"/>
                  <a:gd name="connsiteY8" fmla="*/ 2307772 h 2743200"/>
                  <a:gd name="connsiteX9" fmla="*/ 1799772 w 1799772"/>
                  <a:gd name="connsiteY9" fmla="*/ 2336800 h 2743200"/>
                  <a:gd name="connsiteX10" fmla="*/ 29029 w 1799772"/>
                  <a:gd name="connsiteY10" fmla="*/ 2743200 h 2743200"/>
                  <a:gd name="connsiteX11" fmla="*/ 174172 w 1799772"/>
                  <a:gd name="connsiteY11" fmla="*/ 2627086 h 2743200"/>
                  <a:gd name="connsiteX12" fmla="*/ 101600 w 1799772"/>
                  <a:gd name="connsiteY12" fmla="*/ 2467429 h 2743200"/>
                  <a:gd name="connsiteX13" fmla="*/ 0 w 1799772"/>
                  <a:gd name="connsiteY13" fmla="*/ 2481943 h 2743200"/>
                  <a:gd name="connsiteX14" fmla="*/ 0 w 1799772"/>
                  <a:gd name="connsiteY14" fmla="*/ 116114 h 2743200"/>
                  <a:gd name="connsiteX15" fmla="*/ 174172 w 1799772"/>
                  <a:gd name="connsiteY15" fmla="*/ 145143 h 2743200"/>
                  <a:gd name="connsiteX16" fmla="*/ 275772 w 1799772"/>
                  <a:gd name="connsiteY16" fmla="*/ 14514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9772" h="2743200">
                    <a:moveTo>
                      <a:pt x="29029" y="0"/>
                    </a:moveTo>
                    <a:lnTo>
                      <a:pt x="1611086" y="217714"/>
                    </a:lnTo>
                    <a:lnTo>
                      <a:pt x="1596572" y="740229"/>
                    </a:lnTo>
                    <a:lnTo>
                      <a:pt x="1698172" y="783772"/>
                    </a:lnTo>
                    <a:lnTo>
                      <a:pt x="1683658" y="1393372"/>
                    </a:lnTo>
                    <a:lnTo>
                      <a:pt x="1567543" y="1349829"/>
                    </a:lnTo>
                    <a:lnTo>
                      <a:pt x="1582058" y="1524000"/>
                    </a:lnTo>
                    <a:lnTo>
                      <a:pt x="1712686" y="1524000"/>
                    </a:lnTo>
                    <a:lnTo>
                      <a:pt x="1698172" y="2307772"/>
                    </a:lnTo>
                    <a:lnTo>
                      <a:pt x="1799772" y="2336800"/>
                    </a:lnTo>
                    <a:lnTo>
                      <a:pt x="29029" y="2743200"/>
                    </a:lnTo>
                    <a:lnTo>
                      <a:pt x="174172" y="2627086"/>
                    </a:lnTo>
                    <a:lnTo>
                      <a:pt x="101600" y="2467429"/>
                    </a:lnTo>
                    <a:lnTo>
                      <a:pt x="0" y="2481943"/>
                    </a:lnTo>
                    <a:lnTo>
                      <a:pt x="0" y="116114"/>
                    </a:lnTo>
                    <a:lnTo>
                      <a:pt x="174172" y="145143"/>
                    </a:lnTo>
                    <a:lnTo>
                      <a:pt x="275772" y="14514"/>
                    </a:lnTo>
                  </a:path>
                </a:pathLst>
              </a:custGeom>
              <a:gradFill>
                <a:gsLst>
                  <a:gs pos="79000">
                    <a:schemeClr val="accent3">
                      <a:lumMod val="75000"/>
                    </a:schemeClr>
                  </a:gs>
                  <a:gs pos="47000">
                    <a:schemeClr val="accent3">
                      <a:lumMod val="60000"/>
                      <a:lumOff val="40000"/>
                    </a:schemeClr>
                  </a:gs>
                  <a:gs pos="16000">
                    <a:schemeClr val="accent3">
                      <a:lumMod val="75000"/>
                    </a:schemeClr>
                  </a:gs>
                </a:gsLst>
                <a:lin ang="108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Freeform 374"/>
              <p:cNvSpPr/>
              <p:nvPr/>
            </p:nvSpPr>
            <p:spPr>
              <a:xfrm>
                <a:off x="4716999" y="2459884"/>
                <a:ext cx="817583" cy="158483"/>
              </a:xfrm>
              <a:custGeom>
                <a:avLst/>
                <a:gdLst>
                  <a:gd name="connsiteX0" fmla="*/ 0 w 742950"/>
                  <a:gd name="connsiteY0" fmla="*/ 9525 h 209550"/>
                  <a:gd name="connsiteX1" fmla="*/ 723900 w 742950"/>
                  <a:gd name="connsiteY1" fmla="*/ 66675 h 209550"/>
                  <a:gd name="connsiteX2" fmla="*/ 742950 w 742950"/>
                  <a:gd name="connsiteY2" fmla="*/ 209550 h 209550"/>
                  <a:gd name="connsiteX3" fmla="*/ 28575 w 742950"/>
                  <a:gd name="connsiteY3" fmla="*/ 161925 h 209550"/>
                  <a:gd name="connsiteX4" fmla="*/ 57150 w 7429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209550">
                    <a:moveTo>
                      <a:pt x="0" y="9525"/>
                    </a:moveTo>
                    <a:lnTo>
                      <a:pt x="723900" y="66675"/>
                    </a:lnTo>
                    <a:lnTo>
                      <a:pt x="742950" y="209550"/>
                    </a:lnTo>
                    <a:lnTo>
                      <a:pt x="28575" y="161925"/>
                    </a:lnTo>
                    <a:lnTo>
                      <a:pt x="57150" y="0"/>
                    </a:lnTo>
                  </a:path>
                </a:pathLst>
              </a:custGeom>
              <a:solidFill>
                <a:schemeClr val="tx1">
                  <a:lumMod val="65000"/>
                  <a:lumOff val="3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Freeform 375"/>
              <p:cNvSpPr/>
              <p:nvPr/>
            </p:nvSpPr>
            <p:spPr>
              <a:xfrm>
                <a:off x="6179433" y="3004912"/>
                <a:ext cx="283009" cy="524092"/>
              </a:xfrm>
              <a:custGeom>
                <a:avLst/>
                <a:gdLst>
                  <a:gd name="connsiteX0" fmla="*/ 28575 w 257175"/>
                  <a:gd name="connsiteY0" fmla="*/ 0 h 476250"/>
                  <a:gd name="connsiteX1" fmla="*/ 228600 w 257175"/>
                  <a:gd name="connsiteY1" fmla="*/ 28575 h 476250"/>
                  <a:gd name="connsiteX2" fmla="*/ 257175 w 257175"/>
                  <a:gd name="connsiteY2" fmla="*/ 466725 h 476250"/>
                  <a:gd name="connsiteX3" fmla="*/ 0 w 257175"/>
                  <a:gd name="connsiteY3" fmla="*/ 476250 h 476250"/>
                  <a:gd name="connsiteX4" fmla="*/ 28575 w 257175"/>
                  <a:gd name="connsiteY4" fmla="*/ 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476250">
                    <a:moveTo>
                      <a:pt x="28575" y="0"/>
                    </a:moveTo>
                    <a:lnTo>
                      <a:pt x="228600" y="28575"/>
                    </a:lnTo>
                    <a:lnTo>
                      <a:pt x="257175" y="466725"/>
                    </a:lnTo>
                    <a:lnTo>
                      <a:pt x="0" y="476250"/>
                    </a:lnTo>
                    <a:lnTo>
                      <a:pt x="28575" y="0"/>
                    </a:lnTo>
                    <a:close/>
                  </a:path>
                </a:pathLst>
              </a:custGeom>
              <a:solidFill>
                <a:schemeClr val="tx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Freeform 376"/>
              <p:cNvSpPr/>
              <p:nvPr/>
            </p:nvSpPr>
            <p:spPr>
              <a:xfrm>
                <a:off x="4558515" y="2142918"/>
                <a:ext cx="396208" cy="316966"/>
              </a:xfrm>
              <a:custGeom>
                <a:avLst/>
                <a:gdLst>
                  <a:gd name="connsiteX0" fmla="*/ 0 w 246743"/>
                  <a:gd name="connsiteY0" fmla="*/ 0 h 159657"/>
                  <a:gd name="connsiteX1" fmla="*/ 246743 w 246743"/>
                  <a:gd name="connsiteY1" fmla="*/ 29028 h 159657"/>
                  <a:gd name="connsiteX2" fmla="*/ 159658 w 246743"/>
                  <a:gd name="connsiteY2" fmla="*/ 159657 h 159657"/>
                  <a:gd name="connsiteX3" fmla="*/ 43543 w 246743"/>
                  <a:gd name="connsiteY3" fmla="*/ 130628 h 159657"/>
                  <a:gd name="connsiteX4" fmla="*/ 0 w 246743"/>
                  <a:gd name="connsiteY4" fmla="*/ 0 h 159657"/>
                  <a:gd name="connsiteX0" fmla="*/ 0 w 246743"/>
                  <a:gd name="connsiteY0" fmla="*/ 0 h 212876"/>
                  <a:gd name="connsiteX1" fmla="*/ 246743 w 246743"/>
                  <a:gd name="connsiteY1" fmla="*/ 29028 h 212876"/>
                  <a:gd name="connsiteX2" fmla="*/ 159658 w 246743"/>
                  <a:gd name="connsiteY2" fmla="*/ 159657 h 212876"/>
                  <a:gd name="connsiteX3" fmla="*/ 0 w 246743"/>
                  <a:gd name="connsiteY3" fmla="*/ 212876 h 212876"/>
                  <a:gd name="connsiteX4" fmla="*/ 0 w 246743"/>
                  <a:gd name="connsiteY4" fmla="*/ 0 h 212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43" h="212876">
                    <a:moveTo>
                      <a:pt x="0" y="0"/>
                    </a:moveTo>
                    <a:lnTo>
                      <a:pt x="246743" y="29028"/>
                    </a:lnTo>
                    <a:lnTo>
                      <a:pt x="159658" y="159657"/>
                    </a:lnTo>
                    <a:lnTo>
                      <a:pt x="0" y="212876"/>
                    </a:lnTo>
                    <a:lnTo>
                      <a:pt x="0" y="0"/>
                    </a:lnTo>
                    <a:close/>
                  </a:path>
                </a:pathLst>
              </a:custGeom>
              <a:solidFill>
                <a:schemeClr val="tx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Freeform 377"/>
              <p:cNvSpPr/>
              <p:nvPr/>
            </p:nvSpPr>
            <p:spPr>
              <a:xfrm>
                <a:off x="4716999" y="2618367"/>
                <a:ext cx="817583" cy="158483"/>
              </a:xfrm>
              <a:custGeom>
                <a:avLst/>
                <a:gdLst>
                  <a:gd name="connsiteX0" fmla="*/ 0 w 742950"/>
                  <a:gd name="connsiteY0" fmla="*/ 9525 h 209550"/>
                  <a:gd name="connsiteX1" fmla="*/ 723900 w 742950"/>
                  <a:gd name="connsiteY1" fmla="*/ 66675 h 209550"/>
                  <a:gd name="connsiteX2" fmla="*/ 742950 w 742950"/>
                  <a:gd name="connsiteY2" fmla="*/ 209550 h 209550"/>
                  <a:gd name="connsiteX3" fmla="*/ 28575 w 742950"/>
                  <a:gd name="connsiteY3" fmla="*/ 161925 h 209550"/>
                  <a:gd name="connsiteX4" fmla="*/ 57150 w 7429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209550">
                    <a:moveTo>
                      <a:pt x="0" y="9525"/>
                    </a:moveTo>
                    <a:lnTo>
                      <a:pt x="723900" y="66675"/>
                    </a:lnTo>
                    <a:lnTo>
                      <a:pt x="742950" y="209550"/>
                    </a:lnTo>
                    <a:lnTo>
                      <a:pt x="28575" y="161925"/>
                    </a:lnTo>
                    <a:lnTo>
                      <a:pt x="57150" y="0"/>
                    </a:lnTo>
                  </a:path>
                </a:pathLst>
              </a:custGeom>
              <a:solidFill>
                <a:schemeClr val="tx1">
                  <a:lumMod val="65000"/>
                  <a:lumOff val="3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Freeform 378"/>
              <p:cNvSpPr/>
              <p:nvPr/>
            </p:nvSpPr>
            <p:spPr>
              <a:xfrm>
                <a:off x="4716999" y="2776850"/>
                <a:ext cx="817583" cy="158483"/>
              </a:xfrm>
              <a:custGeom>
                <a:avLst/>
                <a:gdLst>
                  <a:gd name="connsiteX0" fmla="*/ 0 w 742950"/>
                  <a:gd name="connsiteY0" fmla="*/ 9525 h 209550"/>
                  <a:gd name="connsiteX1" fmla="*/ 723900 w 742950"/>
                  <a:gd name="connsiteY1" fmla="*/ 66675 h 209550"/>
                  <a:gd name="connsiteX2" fmla="*/ 742950 w 742950"/>
                  <a:gd name="connsiteY2" fmla="*/ 209550 h 209550"/>
                  <a:gd name="connsiteX3" fmla="*/ 28575 w 742950"/>
                  <a:gd name="connsiteY3" fmla="*/ 161925 h 209550"/>
                  <a:gd name="connsiteX4" fmla="*/ 57150 w 7429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209550">
                    <a:moveTo>
                      <a:pt x="0" y="9525"/>
                    </a:moveTo>
                    <a:lnTo>
                      <a:pt x="723900" y="66675"/>
                    </a:lnTo>
                    <a:lnTo>
                      <a:pt x="742950" y="209550"/>
                    </a:lnTo>
                    <a:lnTo>
                      <a:pt x="28575" y="161925"/>
                    </a:lnTo>
                    <a:lnTo>
                      <a:pt x="57150" y="0"/>
                    </a:lnTo>
                  </a:path>
                </a:pathLst>
              </a:custGeom>
              <a:solidFill>
                <a:schemeClr val="tx1">
                  <a:lumMod val="65000"/>
                  <a:lumOff val="3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Freeform 379"/>
              <p:cNvSpPr/>
              <p:nvPr/>
            </p:nvSpPr>
            <p:spPr>
              <a:xfrm rot="20977683">
                <a:off x="4979433" y="4309908"/>
                <a:ext cx="1200338" cy="164511"/>
              </a:xfrm>
              <a:custGeom>
                <a:avLst/>
                <a:gdLst>
                  <a:gd name="connsiteX0" fmla="*/ 0 w 742950"/>
                  <a:gd name="connsiteY0" fmla="*/ 9525 h 209550"/>
                  <a:gd name="connsiteX1" fmla="*/ 723900 w 742950"/>
                  <a:gd name="connsiteY1" fmla="*/ 66675 h 209550"/>
                  <a:gd name="connsiteX2" fmla="*/ 742950 w 742950"/>
                  <a:gd name="connsiteY2" fmla="*/ 209550 h 209550"/>
                  <a:gd name="connsiteX3" fmla="*/ 28575 w 742950"/>
                  <a:gd name="connsiteY3" fmla="*/ 161925 h 209550"/>
                  <a:gd name="connsiteX4" fmla="*/ 57150 w 7429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209550">
                    <a:moveTo>
                      <a:pt x="0" y="9525"/>
                    </a:moveTo>
                    <a:lnTo>
                      <a:pt x="723900" y="66675"/>
                    </a:lnTo>
                    <a:lnTo>
                      <a:pt x="742950" y="209550"/>
                    </a:lnTo>
                    <a:lnTo>
                      <a:pt x="28575" y="161925"/>
                    </a:lnTo>
                    <a:lnTo>
                      <a:pt x="57150" y="0"/>
                    </a:lnTo>
                  </a:path>
                </a:pathLst>
              </a:custGeom>
              <a:solidFill>
                <a:schemeClr val="tx1">
                  <a:lumMod val="65000"/>
                  <a:lumOff val="3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Freeform 380"/>
              <p:cNvSpPr/>
              <p:nvPr/>
            </p:nvSpPr>
            <p:spPr>
              <a:xfrm rot="20854994">
                <a:off x="5001008" y="4426797"/>
                <a:ext cx="1171805" cy="227147"/>
              </a:xfrm>
              <a:custGeom>
                <a:avLst/>
                <a:gdLst>
                  <a:gd name="connsiteX0" fmla="*/ 0 w 742950"/>
                  <a:gd name="connsiteY0" fmla="*/ 9525 h 209550"/>
                  <a:gd name="connsiteX1" fmla="*/ 723900 w 742950"/>
                  <a:gd name="connsiteY1" fmla="*/ 66675 h 209550"/>
                  <a:gd name="connsiteX2" fmla="*/ 742950 w 742950"/>
                  <a:gd name="connsiteY2" fmla="*/ 209550 h 209550"/>
                  <a:gd name="connsiteX3" fmla="*/ 28575 w 742950"/>
                  <a:gd name="connsiteY3" fmla="*/ 161925 h 209550"/>
                  <a:gd name="connsiteX4" fmla="*/ 57150 w 7429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209550">
                    <a:moveTo>
                      <a:pt x="0" y="9525"/>
                    </a:moveTo>
                    <a:lnTo>
                      <a:pt x="723900" y="66675"/>
                    </a:lnTo>
                    <a:lnTo>
                      <a:pt x="742950" y="209550"/>
                    </a:lnTo>
                    <a:lnTo>
                      <a:pt x="28575" y="161925"/>
                    </a:lnTo>
                    <a:lnTo>
                      <a:pt x="57150" y="0"/>
                    </a:lnTo>
                  </a:path>
                </a:pathLst>
              </a:custGeom>
              <a:solidFill>
                <a:schemeClr val="tx1">
                  <a:lumMod val="65000"/>
                  <a:lumOff val="3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Freeform 381"/>
              <p:cNvSpPr/>
              <p:nvPr/>
            </p:nvSpPr>
            <p:spPr>
              <a:xfrm rot="20977683">
                <a:off x="4979433" y="4626874"/>
                <a:ext cx="1200338" cy="164511"/>
              </a:xfrm>
              <a:custGeom>
                <a:avLst/>
                <a:gdLst>
                  <a:gd name="connsiteX0" fmla="*/ 0 w 742950"/>
                  <a:gd name="connsiteY0" fmla="*/ 9525 h 209550"/>
                  <a:gd name="connsiteX1" fmla="*/ 723900 w 742950"/>
                  <a:gd name="connsiteY1" fmla="*/ 66675 h 209550"/>
                  <a:gd name="connsiteX2" fmla="*/ 742950 w 742950"/>
                  <a:gd name="connsiteY2" fmla="*/ 209550 h 209550"/>
                  <a:gd name="connsiteX3" fmla="*/ 28575 w 742950"/>
                  <a:gd name="connsiteY3" fmla="*/ 161925 h 209550"/>
                  <a:gd name="connsiteX4" fmla="*/ 57150 w 7429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209550">
                    <a:moveTo>
                      <a:pt x="0" y="9525"/>
                    </a:moveTo>
                    <a:lnTo>
                      <a:pt x="723900" y="66675"/>
                    </a:lnTo>
                    <a:lnTo>
                      <a:pt x="742950" y="209550"/>
                    </a:lnTo>
                    <a:lnTo>
                      <a:pt x="28575" y="161925"/>
                    </a:lnTo>
                    <a:lnTo>
                      <a:pt x="57150" y="0"/>
                    </a:lnTo>
                  </a:path>
                </a:pathLst>
              </a:custGeom>
              <a:solidFill>
                <a:schemeClr val="tx1">
                  <a:lumMod val="65000"/>
                  <a:lumOff val="3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Freeform 382"/>
              <p:cNvSpPr/>
              <p:nvPr/>
            </p:nvSpPr>
            <p:spPr>
              <a:xfrm>
                <a:off x="3766100" y="1984435"/>
                <a:ext cx="846532" cy="3450021"/>
              </a:xfrm>
              <a:custGeom>
                <a:avLst/>
                <a:gdLst>
                  <a:gd name="connsiteX0" fmla="*/ 0 w 769257"/>
                  <a:gd name="connsiteY0" fmla="*/ 0 h 3135085"/>
                  <a:gd name="connsiteX1" fmla="*/ 769257 w 769257"/>
                  <a:gd name="connsiteY1" fmla="*/ 130628 h 3135085"/>
                  <a:gd name="connsiteX2" fmla="*/ 754743 w 769257"/>
                  <a:gd name="connsiteY2" fmla="*/ 2946400 h 3135085"/>
                  <a:gd name="connsiteX3" fmla="*/ 0 w 769257"/>
                  <a:gd name="connsiteY3" fmla="*/ 3135085 h 3135085"/>
                  <a:gd name="connsiteX4" fmla="*/ 0 w 769257"/>
                  <a:gd name="connsiteY4" fmla="*/ 0 h 3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257" h="3135085">
                    <a:moveTo>
                      <a:pt x="0" y="0"/>
                    </a:moveTo>
                    <a:lnTo>
                      <a:pt x="769257" y="130628"/>
                    </a:lnTo>
                    <a:lnTo>
                      <a:pt x="754743" y="2946400"/>
                    </a:lnTo>
                    <a:lnTo>
                      <a:pt x="0" y="3135085"/>
                    </a:lnTo>
                    <a:lnTo>
                      <a:pt x="0" y="0"/>
                    </a:lnTo>
                    <a:close/>
                  </a:path>
                </a:pathLst>
              </a:custGeom>
              <a:gradFill>
                <a:gsLst>
                  <a:gs pos="79000">
                    <a:schemeClr val="bg1">
                      <a:lumMod val="50000"/>
                    </a:schemeClr>
                  </a:gs>
                  <a:gs pos="47000">
                    <a:schemeClr val="bg1">
                      <a:lumMod val="65000"/>
                    </a:schemeClr>
                  </a:gs>
                  <a:gs pos="16000">
                    <a:schemeClr val="bg1">
                      <a:lumMod val="75000"/>
                    </a:schemeClr>
                  </a:gs>
                </a:gsLst>
                <a:lin ang="108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Freeform 383"/>
              <p:cNvSpPr/>
              <p:nvPr/>
            </p:nvSpPr>
            <p:spPr>
              <a:xfrm>
                <a:off x="4596676" y="4933570"/>
                <a:ext cx="241082" cy="272528"/>
              </a:xfrm>
              <a:custGeom>
                <a:avLst/>
                <a:gdLst>
                  <a:gd name="connsiteX0" fmla="*/ 0 w 219075"/>
                  <a:gd name="connsiteY0" fmla="*/ 0 h 247650"/>
                  <a:gd name="connsiteX1" fmla="*/ 0 w 219075"/>
                  <a:gd name="connsiteY1" fmla="*/ 247650 h 247650"/>
                  <a:gd name="connsiteX2" fmla="*/ 219075 w 219075"/>
                  <a:gd name="connsiteY2" fmla="*/ 209550 h 247650"/>
                  <a:gd name="connsiteX3" fmla="*/ 0 w 219075"/>
                  <a:gd name="connsiteY3" fmla="*/ 0 h 247650"/>
                </a:gdLst>
                <a:ahLst/>
                <a:cxnLst>
                  <a:cxn ang="0">
                    <a:pos x="connsiteX0" y="connsiteY0"/>
                  </a:cxn>
                  <a:cxn ang="0">
                    <a:pos x="connsiteX1" y="connsiteY1"/>
                  </a:cxn>
                  <a:cxn ang="0">
                    <a:pos x="connsiteX2" y="connsiteY2"/>
                  </a:cxn>
                  <a:cxn ang="0">
                    <a:pos x="connsiteX3" y="connsiteY3"/>
                  </a:cxn>
                </a:cxnLst>
                <a:rect l="l" t="t" r="r" b="b"/>
                <a:pathLst>
                  <a:path w="219075" h="247650">
                    <a:moveTo>
                      <a:pt x="0" y="0"/>
                    </a:moveTo>
                    <a:lnTo>
                      <a:pt x="0" y="247650"/>
                    </a:lnTo>
                    <a:lnTo>
                      <a:pt x="219075" y="209550"/>
                    </a:lnTo>
                    <a:lnTo>
                      <a:pt x="0" y="0"/>
                    </a:lnTo>
                    <a:close/>
                  </a:path>
                </a:pathLst>
              </a:custGeom>
              <a:solidFill>
                <a:schemeClr val="tx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Freeform 384"/>
              <p:cNvSpPr/>
              <p:nvPr/>
            </p:nvSpPr>
            <p:spPr>
              <a:xfrm>
                <a:off x="3766100" y="1984435"/>
                <a:ext cx="2822124" cy="554691"/>
              </a:xfrm>
              <a:custGeom>
                <a:avLst/>
                <a:gdLst>
                  <a:gd name="connsiteX0" fmla="*/ 0 w 2181225"/>
                  <a:gd name="connsiteY0" fmla="*/ 85725 h 409575"/>
                  <a:gd name="connsiteX1" fmla="*/ 9525 w 2181225"/>
                  <a:gd name="connsiteY1" fmla="*/ 0 h 409575"/>
                  <a:gd name="connsiteX2" fmla="*/ 2019300 w 2181225"/>
                  <a:gd name="connsiteY2" fmla="*/ 295275 h 409575"/>
                  <a:gd name="connsiteX3" fmla="*/ 2028825 w 2181225"/>
                  <a:gd name="connsiteY3" fmla="*/ 371475 h 409575"/>
                  <a:gd name="connsiteX4" fmla="*/ 2181225 w 2181225"/>
                  <a:gd name="connsiteY4" fmla="*/ 409575 h 409575"/>
                  <a:gd name="connsiteX5" fmla="*/ 0 w 2181225"/>
                  <a:gd name="connsiteY5" fmla="*/ 85725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225" h="409575">
                    <a:moveTo>
                      <a:pt x="0" y="85725"/>
                    </a:moveTo>
                    <a:lnTo>
                      <a:pt x="9525" y="0"/>
                    </a:lnTo>
                    <a:lnTo>
                      <a:pt x="2019300" y="295275"/>
                    </a:lnTo>
                    <a:lnTo>
                      <a:pt x="2028825" y="371475"/>
                    </a:lnTo>
                    <a:lnTo>
                      <a:pt x="2181225" y="409575"/>
                    </a:lnTo>
                    <a:lnTo>
                      <a:pt x="0" y="85725"/>
                    </a:lnTo>
                    <a:close/>
                  </a:path>
                </a:pathLst>
              </a:cu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Freeform 385"/>
              <p:cNvSpPr/>
              <p:nvPr/>
            </p:nvSpPr>
            <p:spPr>
              <a:xfrm>
                <a:off x="3737166" y="4755379"/>
                <a:ext cx="2830095" cy="765174"/>
              </a:xfrm>
              <a:custGeom>
                <a:avLst/>
                <a:gdLst>
                  <a:gd name="connsiteX0" fmla="*/ 0 w 2571750"/>
                  <a:gd name="connsiteY0" fmla="*/ 695325 h 695325"/>
                  <a:gd name="connsiteX1" fmla="*/ 38100 w 2571750"/>
                  <a:gd name="connsiteY1" fmla="*/ 561975 h 695325"/>
                  <a:gd name="connsiteX2" fmla="*/ 76200 w 2571750"/>
                  <a:gd name="connsiteY2" fmla="*/ 600075 h 695325"/>
                  <a:gd name="connsiteX3" fmla="*/ 2543175 w 2571750"/>
                  <a:gd name="connsiteY3" fmla="*/ 0 h 695325"/>
                  <a:gd name="connsiteX4" fmla="*/ 2571750 w 2571750"/>
                  <a:gd name="connsiteY4" fmla="*/ 19050 h 695325"/>
                  <a:gd name="connsiteX5" fmla="*/ 0 w 2571750"/>
                  <a:gd name="connsiteY5" fmla="*/ 69532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0" h="695325">
                    <a:moveTo>
                      <a:pt x="0" y="695325"/>
                    </a:moveTo>
                    <a:lnTo>
                      <a:pt x="38100" y="561975"/>
                    </a:lnTo>
                    <a:lnTo>
                      <a:pt x="76200" y="600075"/>
                    </a:lnTo>
                    <a:lnTo>
                      <a:pt x="2543175" y="0"/>
                    </a:lnTo>
                    <a:lnTo>
                      <a:pt x="2571750" y="19050"/>
                    </a:lnTo>
                    <a:lnTo>
                      <a:pt x="0" y="695325"/>
                    </a:lnTo>
                    <a:close/>
                  </a:path>
                </a:pathLst>
              </a:custGeom>
              <a:solidFill>
                <a:schemeClr val="tx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7" name="Freeform 386"/>
              <p:cNvSpPr/>
              <p:nvPr/>
            </p:nvSpPr>
            <p:spPr>
              <a:xfrm>
                <a:off x="3132167" y="2142918"/>
                <a:ext cx="377346" cy="2997805"/>
              </a:xfrm>
              <a:custGeom>
                <a:avLst/>
                <a:gdLst>
                  <a:gd name="connsiteX0" fmla="*/ 19050 w 342900"/>
                  <a:gd name="connsiteY0" fmla="*/ 266700 h 2724150"/>
                  <a:gd name="connsiteX1" fmla="*/ 19050 w 342900"/>
                  <a:gd name="connsiteY1" fmla="*/ 2724150 h 2724150"/>
                  <a:gd name="connsiteX2" fmla="*/ 257175 w 342900"/>
                  <a:gd name="connsiteY2" fmla="*/ 2714625 h 2724150"/>
                  <a:gd name="connsiteX3" fmla="*/ 323850 w 342900"/>
                  <a:gd name="connsiteY3" fmla="*/ 2619375 h 2724150"/>
                  <a:gd name="connsiteX4" fmla="*/ 342900 w 342900"/>
                  <a:gd name="connsiteY4" fmla="*/ 257175 h 2724150"/>
                  <a:gd name="connsiteX5" fmla="*/ 171450 w 342900"/>
                  <a:gd name="connsiteY5" fmla="*/ 0 h 2724150"/>
                  <a:gd name="connsiteX6" fmla="*/ 0 w 342900"/>
                  <a:gd name="connsiteY6" fmla="*/ 0 h 2724150"/>
                  <a:gd name="connsiteX7" fmla="*/ 19050 w 342900"/>
                  <a:gd name="connsiteY7" fmla="*/ 266700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 h="2724150">
                    <a:moveTo>
                      <a:pt x="19050" y="266700"/>
                    </a:moveTo>
                    <a:lnTo>
                      <a:pt x="19050" y="2724150"/>
                    </a:lnTo>
                    <a:lnTo>
                      <a:pt x="257175" y="2714625"/>
                    </a:lnTo>
                    <a:lnTo>
                      <a:pt x="323850" y="2619375"/>
                    </a:lnTo>
                    <a:lnTo>
                      <a:pt x="342900" y="257175"/>
                    </a:lnTo>
                    <a:lnTo>
                      <a:pt x="171450" y="0"/>
                    </a:lnTo>
                    <a:lnTo>
                      <a:pt x="0" y="0"/>
                    </a:lnTo>
                    <a:lnTo>
                      <a:pt x="19050" y="266700"/>
                    </a:lnTo>
                    <a:close/>
                  </a:path>
                </a:pathLst>
              </a:custGeom>
              <a:solidFill>
                <a:schemeClr val="tx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8" name="Freeform 387"/>
              <p:cNvSpPr/>
              <p:nvPr/>
            </p:nvSpPr>
            <p:spPr>
              <a:xfrm>
                <a:off x="2339752" y="1905193"/>
                <a:ext cx="1530347" cy="3647679"/>
              </a:xfrm>
              <a:custGeom>
                <a:avLst/>
                <a:gdLst>
                  <a:gd name="connsiteX0" fmla="*/ 0 w 1390650"/>
                  <a:gd name="connsiteY0" fmla="*/ 342900 h 3314700"/>
                  <a:gd name="connsiteX1" fmla="*/ 161925 w 1390650"/>
                  <a:gd name="connsiteY1" fmla="*/ 19050 h 3314700"/>
                  <a:gd name="connsiteX2" fmla="*/ 685800 w 1390650"/>
                  <a:gd name="connsiteY2" fmla="*/ 0 h 3314700"/>
                  <a:gd name="connsiteX3" fmla="*/ 1162050 w 1390650"/>
                  <a:gd name="connsiteY3" fmla="*/ 9525 h 3314700"/>
                  <a:gd name="connsiteX4" fmla="*/ 1219200 w 1390650"/>
                  <a:gd name="connsiteY4" fmla="*/ 57150 h 3314700"/>
                  <a:gd name="connsiteX5" fmla="*/ 1352550 w 1390650"/>
                  <a:gd name="connsiteY5" fmla="*/ 57150 h 3314700"/>
                  <a:gd name="connsiteX6" fmla="*/ 1390650 w 1390650"/>
                  <a:gd name="connsiteY6" fmla="*/ 3190875 h 3314700"/>
                  <a:gd name="connsiteX7" fmla="*/ 1343025 w 1390650"/>
                  <a:gd name="connsiteY7" fmla="*/ 3162300 h 3314700"/>
                  <a:gd name="connsiteX8" fmla="*/ 1314450 w 1390650"/>
                  <a:gd name="connsiteY8" fmla="*/ 3276600 h 3314700"/>
                  <a:gd name="connsiteX9" fmla="*/ 1123950 w 1390650"/>
                  <a:gd name="connsiteY9" fmla="*/ 3305175 h 3314700"/>
                  <a:gd name="connsiteX10" fmla="*/ 1057275 w 1390650"/>
                  <a:gd name="connsiteY10" fmla="*/ 3209925 h 3314700"/>
                  <a:gd name="connsiteX11" fmla="*/ 733425 w 1390650"/>
                  <a:gd name="connsiteY11" fmla="*/ 3209925 h 3314700"/>
                  <a:gd name="connsiteX12" fmla="*/ 647700 w 1390650"/>
                  <a:gd name="connsiteY12" fmla="*/ 3314700 h 3314700"/>
                  <a:gd name="connsiteX13" fmla="*/ 219075 w 1390650"/>
                  <a:gd name="connsiteY13" fmla="*/ 3267075 h 3314700"/>
                  <a:gd name="connsiteX14" fmla="*/ 0 w 1390650"/>
                  <a:gd name="connsiteY14" fmla="*/ 2962275 h 3314700"/>
                  <a:gd name="connsiteX15" fmla="*/ 0 w 1390650"/>
                  <a:gd name="connsiteY15" fmla="*/ 34290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650" h="3314700">
                    <a:moveTo>
                      <a:pt x="0" y="342900"/>
                    </a:moveTo>
                    <a:lnTo>
                      <a:pt x="161925" y="19050"/>
                    </a:lnTo>
                    <a:lnTo>
                      <a:pt x="685800" y="0"/>
                    </a:lnTo>
                    <a:lnTo>
                      <a:pt x="1162050" y="9525"/>
                    </a:lnTo>
                    <a:lnTo>
                      <a:pt x="1219200" y="57150"/>
                    </a:lnTo>
                    <a:lnTo>
                      <a:pt x="1352550" y="57150"/>
                    </a:lnTo>
                    <a:lnTo>
                      <a:pt x="1390650" y="3190875"/>
                    </a:lnTo>
                    <a:lnTo>
                      <a:pt x="1343025" y="3162300"/>
                    </a:lnTo>
                    <a:lnTo>
                      <a:pt x="1314450" y="3276600"/>
                    </a:lnTo>
                    <a:lnTo>
                      <a:pt x="1123950" y="3305175"/>
                    </a:lnTo>
                    <a:lnTo>
                      <a:pt x="1057275" y="3209925"/>
                    </a:lnTo>
                    <a:lnTo>
                      <a:pt x="733425" y="3209925"/>
                    </a:lnTo>
                    <a:lnTo>
                      <a:pt x="647700" y="3314700"/>
                    </a:lnTo>
                    <a:lnTo>
                      <a:pt x="219075" y="3267075"/>
                    </a:lnTo>
                    <a:lnTo>
                      <a:pt x="0" y="2962275"/>
                    </a:lnTo>
                    <a:lnTo>
                      <a:pt x="0" y="342900"/>
                    </a:lnTo>
                    <a:close/>
                  </a:path>
                </a:pathLst>
              </a:custGeom>
              <a:gradFill>
                <a:gsLst>
                  <a:gs pos="0">
                    <a:schemeClr val="tx1">
                      <a:lumMod val="65000"/>
                      <a:lumOff val="35000"/>
                    </a:schemeClr>
                  </a:gs>
                  <a:gs pos="50000">
                    <a:schemeClr val="bg1">
                      <a:lumMod val="75000"/>
                    </a:schemeClr>
                  </a:gs>
                  <a:gs pos="100000">
                    <a:schemeClr val="bg1">
                      <a:lumMod val="65000"/>
                    </a:schemeClr>
                  </a:gs>
                </a:gsLst>
                <a:lin ang="54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Freeform 388"/>
              <p:cNvSpPr/>
              <p:nvPr/>
            </p:nvSpPr>
            <p:spPr>
              <a:xfrm>
                <a:off x="2973684" y="1984435"/>
                <a:ext cx="733728" cy="3364669"/>
              </a:xfrm>
              <a:custGeom>
                <a:avLst/>
                <a:gdLst>
                  <a:gd name="connsiteX0" fmla="*/ 9525 w 666750"/>
                  <a:gd name="connsiteY0" fmla="*/ 0 h 3057525"/>
                  <a:gd name="connsiteX1" fmla="*/ 495300 w 666750"/>
                  <a:gd name="connsiteY1" fmla="*/ 19050 h 3057525"/>
                  <a:gd name="connsiteX2" fmla="*/ 638175 w 666750"/>
                  <a:gd name="connsiteY2" fmla="*/ 247650 h 3057525"/>
                  <a:gd name="connsiteX3" fmla="*/ 666750 w 666750"/>
                  <a:gd name="connsiteY3" fmla="*/ 2781300 h 3057525"/>
                  <a:gd name="connsiteX4" fmla="*/ 485775 w 666750"/>
                  <a:gd name="connsiteY4" fmla="*/ 3057525 h 3057525"/>
                  <a:gd name="connsiteX5" fmla="*/ 0 w 666750"/>
                  <a:gd name="connsiteY5" fmla="*/ 3028950 h 3057525"/>
                  <a:gd name="connsiteX6" fmla="*/ 9525 w 666750"/>
                  <a:gd name="connsiteY6" fmla="*/ 0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3057525">
                    <a:moveTo>
                      <a:pt x="9525" y="0"/>
                    </a:moveTo>
                    <a:lnTo>
                      <a:pt x="495300" y="19050"/>
                    </a:lnTo>
                    <a:lnTo>
                      <a:pt x="638175" y="247650"/>
                    </a:lnTo>
                    <a:lnTo>
                      <a:pt x="666750" y="2781300"/>
                    </a:lnTo>
                    <a:lnTo>
                      <a:pt x="485775" y="3057525"/>
                    </a:lnTo>
                    <a:lnTo>
                      <a:pt x="0" y="3028950"/>
                    </a:lnTo>
                    <a:lnTo>
                      <a:pt x="9525" y="0"/>
                    </a:lnTo>
                    <a:close/>
                  </a:path>
                </a:pathLst>
              </a:custGeom>
              <a:solidFill>
                <a:schemeClr val="tx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Freeform 389"/>
              <p:cNvSpPr/>
              <p:nvPr/>
            </p:nvSpPr>
            <p:spPr>
              <a:xfrm>
                <a:off x="2498235" y="2063676"/>
                <a:ext cx="356382" cy="3238887"/>
              </a:xfrm>
              <a:custGeom>
                <a:avLst/>
                <a:gdLst>
                  <a:gd name="connsiteX0" fmla="*/ 9525 w 323850"/>
                  <a:gd name="connsiteY0" fmla="*/ 219075 h 2943225"/>
                  <a:gd name="connsiteX1" fmla="*/ 257175 w 323850"/>
                  <a:gd name="connsiteY1" fmla="*/ 0 h 2943225"/>
                  <a:gd name="connsiteX2" fmla="*/ 323850 w 323850"/>
                  <a:gd name="connsiteY2" fmla="*/ 0 h 2943225"/>
                  <a:gd name="connsiteX3" fmla="*/ 323850 w 323850"/>
                  <a:gd name="connsiteY3" fmla="*/ 2943225 h 2943225"/>
                  <a:gd name="connsiteX4" fmla="*/ 190500 w 323850"/>
                  <a:gd name="connsiteY4" fmla="*/ 2924175 h 2943225"/>
                  <a:gd name="connsiteX5" fmla="*/ 0 w 323850"/>
                  <a:gd name="connsiteY5" fmla="*/ 2752725 h 2943225"/>
                  <a:gd name="connsiteX6" fmla="*/ 9525 w 323850"/>
                  <a:gd name="connsiteY6" fmla="*/ 219075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2943225">
                    <a:moveTo>
                      <a:pt x="9525" y="219075"/>
                    </a:moveTo>
                    <a:lnTo>
                      <a:pt x="257175" y="0"/>
                    </a:lnTo>
                    <a:lnTo>
                      <a:pt x="323850" y="0"/>
                    </a:lnTo>
                    <a:lnTo>
                      <a:pt x="323850" y="2943225"/>
                    </a:lnTo>
                    <a:lnTo>
                      <a:pt x="190500" y="2924175"/>
                    </a:lnTo>
                    <a:lnTo>
                      <a:pt x="0" y="2752725"/>
                    </a:lnTo>
                    <a:lnTo>
                      <a:pt x="9525" y="219075"/>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91" name="Group 61"/>
              <p:cNvGrpSpPr/>
              <p:nvPr/>
            </p:nvGrpSpPr>
            <p:grpSpPr>
              <a:xfrm>
                <a:off x="4860032" y="3068960"/>
                <a:ext cx="1008112" cy="1224136"/>
                <a:chOff x="4788024" y="3068960"/>
                <a:chExt cx="432199" cy="728666"/>
              </a:xfrm>
            </p:grpSpPr>
            <p:sp>
              <p:nvSpPr>
                <p:cNvPr id="392" name="Freeform 391"/>
                <p:cNvSpPr/>
                <p:nvPr/>
              </p:nvSpPr>
              <p:spPr>
                <a:xfrm>
                  <a:off x="4788024" y="3068960"/>
                  <a:ext cx="432199" cy="728666"/>
                </a:xfrm>
                <a:custGeom>
                  <a:avLst/>
                  <a:gdLst>
                    <a:gd name="connsiteX0" fmla="*/ 72571 w 1756229"/>
                    <a:gd name="connsiteY0" fmla="*/ 0 h 2960914"/>
                    <a:gd name="connsiteX1" fmla="*/ 0 w 1756229"/>
                    <a:gd name="connsiteY1" fmla="*/ 2960914 h 2960914"/>
                    <a:gd name="connsiteX2" fmla="*/ 1741714 w 1756229"/>
                    <a:gd name="connsiteY2" fmla="*/ 2554514 h 2960914"/>
                    <a:gd name="connsiteX3" fmla="*/ 1756229 w 1756229"/>
                    <a:gd name="connsiteY3" fmla="*/ 246743 h 2960914"/>
                    <a:gd name="connsiteX4" fmla="*/ 72571 w 1756229"/>
                    <a:gd name="connsiteY4" fmla="*/ 0 h 2960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229" h="2960914">
                      <a:moveTo>
                        <a:pt x="72571" y="0"/>
                      </a:moveTo>
                      <a:lnTo>
                        <a:pt x="0" y="2960914"/>
                      </a:lnTo>
                      <a:lnTo>
                        <a:pt x="1741714" y="2554514"/>
                      </a:lnTo>
                      <a:cubicBezTo>
                        <a:pt x="1746552" y="1785257"/>
                        <a:pt x="1751391" y="1016000"/>
                        <a:pt x="1756229" y="246743"/>
                      </a:cubicBezTo>
                      <a:lnTo>
                        <a:pt x="72571" y="0"/>
                      </a:lnTo>
                      <a:close/>
                    </a:path>
                  </a:pathLst>
                </a:custGeom>
                <a:solidFill>
                  <a:schemeClr val="accent6">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Freeform 392"/>
                <p:cNvSpPr/>
                <p:nvPr/>
              </p:nvSpPr>
              <p:spPr>
                <a:xfrm>
                  <a:off x="4845518" y="3140968"/>
                  <a:ext cx="360191" cy="607264"/>
                </a:xfrm>
                <a:custGeom>
                  <a:avLst/>
                  <a:gdLst>
                    <a:gd name="connsiteX0" fmla="*/ 72571 w 1756229"/>
                    <a:gd name="connsiteY0" fmla="*/ 0 h 2960914"/>
                    <a:gd name="connsiteX1" fmla="*/ 0 w 1756229"/>
                    <a:gd name="connsiteY1" fmla="*/ 2960914 h 2960914"/>
                    <a:gd name="connsiteX2" fmla="*/ 1741714 w 1756229"/>
                    <a:gd name="connsiteY2" fmla="*/ 2554514 h 2960914"/>
                    <a:gd name="connsiteX3" fmla="*/ 1756229 w 1756229"/>
                    <a:gd name="connsiteY3" fmla="*/ 246743 h 2960914"/>
                    <a:gd name="connsiteX4" fmla="*/ 72571 w 1756229"/>
                    <a:gd name="connsiteY4" fmla="*/ 0 h 2960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229" h="2960914">
                      <a:moveTo>
                        <a:pt x="72571" y="0"/>
                      </a:moveTo>
                      <a:lnTo>
                        <a:pt x="0" y="2960914"/>
                      </a:lnTo>
                      <a:lnTo>
                        <a:pt x="1741714" y="2554514"/>
                      </a:lnTo>
                      <a:cubicBezTo>
                        <a:pt x="1746552" y="1785257"/>
                        <a:pt x="1751391" y="1016000"/>
                        <a:pt x="1756229" y="246743"/>
                      </a:cubicBezTo>
                      <a:lnTo>
                        <a:pt x="72571" y="0"/>
                      </a:lnTo>
                      <a:close/>
                    </a:path>
                  </a:pathLst>
                </a:custGeom>
                <a:solidFill>
                  <a:schemeClr val="accent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72" name="Rounded Rectangle 371"/>
            <p:cNvSpPr/>
            <p:nvPr/>
          </p:nvSpPr>
          <p:spPr>
            <a:xfrm>
              <a:off x="6633944" y="1992268"/>
              <a:ext cx="81056" cy="80244"/>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Rounded Rectangle 372"/>
            <p:cNvSpPr/>
            <p:nvPr/>
          </p:nvSpPr>
          <p:spPr>
            <a:xfrm>
              <a:off x="6633944" y="2136284"/>
              <a:ext cx="81056" cy="80244"/>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431" name="Straight Connector 430"/>
          <p:cNvCxnSpPr/>
          <p:nvPr/>
        </p:nvCxnSpPr>
        <p:spPr>
          <a:xfrm rot="5400000">
            <a:off x="3995936" y="5207104"/>
            <a:ext cx="864096" cy="0"/>
          </a:xfrm>
          <a:prstGeom prst="line">
            <a:avLst/>
          </a:prstGeom>
          <a:ln w="25400">
            <a:solidFill>
              <a:schemeClr val="tx1">
                <a:lumMod val="75000"/>
                <a:lumOff val="25000"/>
              </a:schemeClr>
            </a:solidFill>
            <a:prstDash val="sysDot"/>
          </a:ln>
          <a:effectLst>
            <a:outerShdw blurRad="88900" dist="25400" dir="5400000" algn="ctr" rotWithShape="0">
              <a:schemeClr val="tx1">
                <a:lumMod val="65000"/>
                <a:lumOff val="35000"/>
                <a:alpha val="30000"/>
              </a:schemeClr>
            </a:outerShdw>
          </a:effectLst>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rot="5400000">
            <a:off x="6444208" y="5198720"/>
            <a:ext cx="864096" cy="0"/>
          </a:xfrm>
          <a:prstGeom prst="line">
            <a:avLst/>
          </a:prstGeom>
          <a:ln w="25400">
            <a:solidFill>
              <a:schemeClr val="tx1">
                <a:lumMod val="75000"/>
                <a:lumOff val="25000"/>
              </a:schemeClr>
            </a:solidFill>
            <a:prstDash val="sysDot"/>
          </a:ln>
          <a:effectLst>
            <a:outerShdw blurRad="88900" dist="25400" dir="5400000" algn="ctr" rotWithShape="0">
              <a:schemeClr val="tx1">
                <a:lumMod val="65000"/>
                <a:lumOff val="35000"/>
                <a:alpha val="30000"/>
              </a:schemeClr>
            </a:outerShdw>
          </a:effectLst>
        </p:spPr>
        <p:style>
          <a:lnRef idx="1">
            <a:schemeClr val="accent1"/>
          </a:lnRef>
          <a:fillRef idx="0">
            <a:schemeClr val="accent1"/>
          </a:fillRef>
          <a:effectRef idx="0">
            <a:schemeClr val="accent1"/>
          </a:effectRef>
          <a:fontRef idx="minor">
            <a:schemeClr val="tx1"/>
          </a:fontRef>
        </p:style>
      </p:cxnSp>
      <p:grpSp>
        <p:nvGrpSpPr>
          <p:cNvPr id="339" name="Group 338"/>
          <p:cNvGrpSpPr/>
          <p:nvPr/>
        </p:nvGrpSpPr>
        <p:grpSpPr>
          <a:xfrm>
            <a:off x="3147080" y="4175760"/>
            <a:ext cx="3441144" cy="549384"/>
            <a:chOff x="3147080" y="4149080"/>
            <a:chExt cx="3441144" cy="576064"/>
          </a:xfrm>
        </p:grpSpPr>
        <p:cxnSp>
          <p:nvCxnSpPr>
            <p:cNvPr id="435" name="Straight Connector 434"/>
            <p:cNvCxnSpPr/>
            <p:nvPr/>
          </p:nvCxnSpPr>
          <p:spPr>
            <a:xfrm rot="5400000">
              <a:off x="2859048" y="4437112"/>
              <a:ext cx="576064" cy="0"/>
            </a:xfrm>
            <a:prstGeom prst="line">
              <a:avLst/>
            </a:prstGeom>
            <a:ln w="25400">
              <a:solidFill>
                <a:schemeClr val="tx1">
                  <a:lumMod val="75000"/>
                  <a:lumOff val="25000"/>
                </a:schemeClr>
              </a:solidFill>
              <a:prstDash val="sysDot"/>
            </a:ln>
            <a:effectLst>
              <a:outerShdw blurRad="88900" dist="25400" dir="5400000" algn="ctr" rotWithShape="0">
                <a:schemeClr val="tx1">
                  <a:lumMod val="65000"/>
                  <a:lumOff val="35000"/>
                  <a:alpha val="30000"/>
                </a:schemeClr>
              </a:outerShdw>
            </a:effectLst>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rot="5400000">
              <a:off x="3707904" y="4437112"/>
              <a:ext cx="576064" cy="0"/>
            </a:xfrm>
            <a:prstGeom prst="line">
              <a:avLst/>
            </a:prstGeom>
            <a:ln w="25400">
              <a:solidFill>
                <a:schemeClr val="tx1">
                  <a:lumMod val="75000"/>
                  <a:lumOff val="25000"/>
                </a:schemeClr>
              </a:solidFill>
              <a:prstDash val="sysDot"/>
            </a:ln>
            <a:effectLst>
              <a:outerShdw blurRad="88900" dist="25400" dir="5400000" algn="ctr" rotWithShape="0">
                <a:schemeClr val="tx1">
                  <a:lumMod val="65000"/>
                  <a:lumOff val="35000"/>
                  <a:alpha val="30000"/>
                </a:schemeClr>
              </a:outerShdw>
            </a:effectLst>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rot="5400000">
              <a:off x="4572000" y="4437112"/>
              <a:ext cx="576064" cy="0"/>
            </a:xfrm>
            <a:prstGeom prst="line">
              <a:avLst/>
            </a:prstGeom>
            <a:ln w="25400">
              <a:solidFill>
                <a:schemeClr val="tx1">
                  <a:lumMod val="75000"/>
                  <a:lumOff val="25000"/>
                </a:schemeClr>
              </a:solidFill>
              <a:prstDash val="sysDot"/>
            </a:ln>
            <a:effectLst>
              <a:outerShdw blurRad="88900" dist="25400" dir="5400000" algn="ctr" rotWithShape="0">
                <a:schemeClr val="tx1">
                  <a:lumMod val="65000"/>
                  <a:lumOff val="35000"/>
                  <a:alpha val="30000"/>
                </a:schemeClr>
              </a:outerShdw>
            </a:effectLst>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rot="5400000">
              <a:off x="5436096" y="4437112"/>
              <a:ext cx="576064" cy="0"/>
            </a:xfrm>
            <a:prstGeom prst="line">
              <a:avLst/>
            </a:prstGeom>
            <a:ln w="25400">
              <a:solidFill>
                <a:schemeClr val="tx1">
                  <a:lumMod val="75000"/>
                  <a:lumOff val="25000"/>
                </a:schemeClr>
              </a:solidFill>
              <a:prstDash val="sysDot"/>
            </a:ln>
            <a:effectLst>
              <a:outerShdw blurRad="88900" dist="25400" dir="5400000" algn="ctr" rotWithShape="0">
                <a:schemeClr val="tx1">
                  <a:lumMod val="65000"/>
                  <a:lumOff val="35000"/>
                  <a:alpha val="30000"/>
                </a:schemeClr>
              </a:outerShdw>
            </a:effectLst>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rot="5400000">
              <a:off x="6300192" y="4437112"/>
              <a:ext cx="576064" cy="0"/>
            </a:xfrm>
            <a:prstGeom prst="line">
              <a:avLst/>
            </a:prstGeom>
            <a:ln w="25400">
              <a:solidFill>
                <a:schemeClr val="tx1">
                  <a:lumMod val="75000"/>
                  <a:lumOff val="25000"/>
                </a:schemeClr>
              </a:solidFill>
              <a:prstDash val="sysDot"/>
            </a:ln>
            <a:effectLst>
              <a:outerShdw blurRad="88900" dist="25400" dir="5400000" algn="ctr" rotWithShape="0">
                <a:schemeClr val="tx1">
                  <a:lumMod val="65000"/>
                  <a:lumOff val="35000"/>
                  <a:alpha val="30000"/>
                </a:schemeClr>
              </a:outerShdw>
            </a:effectLst>
          </p:spPr>
          <p:style>
            <a:lnRef idx="1">
              <a:schemeClr val="accent1"/>
            </a:lnRef>
            <a:fillRef idx="0">
              <a:schemeClr val="accent1"/>
            </a:fillRef>
            <a:effectRef idx="0">
              <a:schemeClr val="accent1"/>
            </a:effectRef>
            <a:fontRef idx="minor">
              <a:schemeClr val="tx1"/>
            </a:fontRef>
          </p:style>
        </p:cxnSp>
      </p:grpSp>
      <p:grpSp>
        <p:nvGrpSpPr>
          <p:cNvPr id="442" name="Group 441"/>
          <p:cNvGrpSpPr/>
          <p:nvPr/>
        </p:nvGrpSpPr>
        <p:grpSpPr>
          <a:xfrm>
            <a:off x="3923925" y="5103088"/>
            <a:ext cx="985238" cy="845912"/>
            <a:chOff x="3923925" y="5103088"/>
            <a:chExt cx="985238" cy="845912"/>
          </a:xfrm>
        </p:grpSpPr>
        <p:grpSp>
          <p:nvGrpSpPr>
            <p:cNvPr id="333" name="Group 62"/>
            <p:cNvGrpSpPr/>
            <p:nvPr/>
          </p:nvGrpSpPr>
          <p:grpSpPr>
            <a:xfrm>
              <a:off x="3923925" y="5103088"/>
              <a:ext cx="985238" cy="845912"/>
              <a:chOff x="2339752" y="1905193"/>
              <a:chExt cx="4248472" cy="3647679"/>
            </a:xfrm>
          </p:grpSpPr>
          <p:sp>
            <p:nvSpPr>
              <p:cNvPr id="350" name="Freeform 349"/>
              <p:cNvSpPr/>
              <p:nvPr/>
            </p:nvSpPr>
            <p:spPr>
              <a:xfrm>
                <a:off x="4479274" y="2142918"/>
                <a:ext cx="2059809" cy="3098010"/>
              </a:xfrm>
              <a:custGeom>
                <a:avLst/>
                <a:gdLst>
                  <a:gd name="connsiteX0" fmla="*/ 29029 w 1799772"/>
                  <a:gd name="connsiteY0" fmla="*/ 0 h 2743200"/>
                  <a:gd name="connsiteX1" fmla="*/ 1611086 w 1799772"/>
                  <a:gd name="connsiteY1" fmla="*/ 217714 h 2743200"/>
                  <a:gd name="connsiteX2" fmla="*/ 1596572 w 1799772"/>
                  <a:gd name="connsiteY2" fmla="*/ 740229 h 2743200"/>
                  <a:gd name="connsiteX3" fmla="*/ 1698172 w 1799772"/>
                  <a:gd name="connsiteY3" fmla="*/ 783772 h 2743200"/>
                  <a:gd name="connsiteX4" fmla="*/ 1683658 w 1799772"/>
                  <a:gd name="connsiteY4" fmla="*/ 1393372 h 2743200"/>
                  <a:gd name="connsiteX5" fmla="*/ 1567543 w 1799772"/>
                  <a:gd name="connsiteY5" fmla="*/ 1349829 h 2743200"/>
                  <a:gd name="connsiteX6" fmla="*/ 1582058 w 1799772"/>
                  <a:gd name="connsiteY6" fmla="*/ 1524000 h 2743200"/>
                  <a:gd name="connsiteX7" fmla="*/ 1712686 w 1799772"/>
                  <a:gd name="connsiteY7" fmla="*/ 1524000 h 2743200"/>
                  <a:gd name="connsiteX8" fmla="*/ 1698172 w 1799772"/>
                  <a:gd name="connsiteY8" fmla="*/ 2307772 h 2743200"/>
                  <a:gd name="connsiteX9" fmla="*/ 1799772 w 1799772"/>
                  <a:gd name="connsiteY9" fmla="*/ 2336800 h 2743200"/>
                  <a:gd name="connsiteX10" fmla="*/ 29029 w 1799772"/>
                  <a:gd name="connsiteY10" fmla="*/ 2743200 h 2743200"/>
                  <a:gd name="connsiteX11" fmla="*/ 174172 w 1799772"/>
                  <a:gd name="connsiteY11" fmla="*/ 2627086 h 2743200"/>
                  <a:gd name="connsiteX12" fmla="*/ 101600 w 1799772"/>
                  <a:gd name="connsiteY12" fmla="*/ 2467429 h 2743200"/>
                  <a:gd name="connsiteX13" fmla="*/ 0 w 1799772"/>
                  <a:gd name="connsiteY13" fmla="*/ 2481943 h 2743200"/>
                  <a:gd name="connsiteX14" fmla="*/ 0 w 1799772"/>
                  <a:gd name="connsiteY14" fmla="*/ 116114 h 2743200"/>
                  <a:gd name="connsiteX15" fmla="*/ 174172 w 1799772"/>
                  <a:gd name="connsiteY15" fmla="*/ 145143 h 2743200"/>
                  <a:gd name="connsiteX16" fmla="*/ 275772 w 1799772"/>
                  <a:gd name="connsiteY16" fmla="*/ 14514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9772" h="2743200">
                    <a:moveTo>
                      <a:pt x="29029" y="0"/>
                    </a:moveTo>
                    <a:lnTo>
                      <a:pt x="1611086" y="217714"/>
                    </a:lnTo>
                    <a:lnTo>
                      <a:pt x="1596572" y="740229"/>
                    </a:lnTo>
                    <a:lnTo>
                      <a:pt x="1698172" y="783772"/>
                    </a:lnTo>
                    <a:lnTo>
                      <a:pt x="1683658" y="1393372"/>
                    </a:lnTo>
                    <a:lnTo>
                      <a:pt x="1567543" y="1349829"/>
                    </a:lnTo>
                    <a:lnTo>
                      <a:pt x="1582058" y="1524000"/>
                    </a:lnTo>
                    <a:lnTo>
                      <a:pt x="1712686" y="1524000"/>
                    </a:lnTo>
                    <a:lnTo>
                      <a:pt x="1698172" y="2307772"/>
                    </a:lnTo>
                    <a:lnTo>
                      <a:pt x="1799772" y="2336800"/>
                    </a:lnTo>
                    <a:lnTo>
                      <a:pt x="29029" y="2743200"/>
                    </a:lnTo>
                    <a:lnTo>
                      <a:pt x="174172" y="2627086"/>
                    </a:lnTo>
                    <a:lnTo>
                      <a:pt x="101600" y="2467429"/>
                    </a:lnTo>
                    <a:lnTo>
                      <a:pt x="0" y="2481943"/>
                    </a:lnTo>
                    <a:lnTo>
                      <a:pt x="0" y="116114"/>
                    </a:lnTo>
                    <a:lnTo>
                      <a:pt x="174172" y="145143"/>
                    </a:lnTo>
                    <a:lnTo>
                      <a:pt x="275772" y="14514"/>
                    </a:lnTo>
                  </a:path>
                </a:pathLst>
              </a:custGeom>
              <a:gradFill>
                <a:gsLst>
                  <a:gs pos="79000">
                    <a:schemeClr val="accent3">
                      <a:lumMod val="75000"/>
                    </a:schemeClr>
                  </a:gs>
                  <a:gs pos="47000">
                    <a:schemeClr val="accent3">
                      <a:lumMod val="60000"/>
                      <a:lumOff val="40000"/>
                    </a:schemeClr>
                  </a:gs>
                  <a:gs pos="16000">
                    <a:schemeClr val="accent3">
                      <a:lumMod val="75000"/>
                    </a:schemeClr>
                  </a:gs>
                </a:gsLst>
                <a:lin ang="108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Freeform 350"/>
              <p:cNvSpPr/>
              <p:nvPr/>
            </p:nvSpPr>
            <p:spPr>
              <a:xfrm>
                <a:off x="4716999" y="2459884"/>
                <a:ext cx="817583" cy="158483"/>
              </a:xfrm>
              <a:custGeom>
                <a:avLst/>
                <a:gdLst>
                  <a:gd name="connsiteX0" fmla="*/ 0 w 742950"/>
                  <a:gd name="connsiteY0" fmla="*/ 9525 h 209550"/>
                  <a:gd name="connsiteX1" fmla="*/ 723900 w 742950"/>
                  <a:gd name="connsiteY1" fmla="*/ 66675 h 209550"/>
                  <a:gd name="connsiteX2" fmla="*/ 742950 w 742950"/>
                  <a:gd name="connsiteY2" fmla="*/ 209550 h 209550"/>
                  <a:gd name="connsiteX3" fmla="*/ 28575 w 742950"/>
                  <a:gd name="connsiteY3" fmla="*/ 161925 h 209550"/>
                  <a:gd name="connsiteX4" fmla="*/ 57150 w 7429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209550">
                    <a:moveTo>
                      <a:pt x="0" y="9525"/>
                    </a:moveTo>
                    <a:lnTo>
                      <a:pt x="723900" y="66675"/>
                    </a:lnTo>
                    <a:lnTo>
                      <a:pt x="742950" y="209550"/>
                    </a:lnTo>
                    <a:lnTo>
                      <a:pt x="28575" y="161925"/>
                    </a:lnTo>
                    <a:lnTo>
                      <a:pt x="57150" y="0"/>
                    </a:lnTo>
                  </a:path>
                </a:pathLst>
              </a:custGeom>
              <a:solidFill>
                <a:schemeClr val="tx1">
                  <a:lumMod val="65000"/>
                  <a:lumOff val="3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Freeform 351"/>
              <p:cNvSpPr/>
              <p:nvPr/>
            </p:nvSpPr>
            <p:spPr>
              <a:xfrm>
                <a:off x="6179433" y="3004912"/>
                <a:ext cx="283009" cy="524092"/>
              </a:xfrm>
              <a:custGeom>
                <a:avLst/>
                <a:gdLst>
                  <a:gd name="connsiteX0" fmla="*/ 28575 w 257175"/>
                  <a:gd name="connsiteY0" fmla="*/ 0 h 476250"/>
                  <a:gd name="connsiteX1" fmla="*/ 228600 w 257175"/>
                  <a:gd name="connsiteY1" fmla="*/ 28575 h 476250"/>
                  <a:gd name="connsiteX2" fmla="*/ 257175 w 257175"/>
                  <a:gd name="connsiteY2" fmla="*/ 466725 h 476250"/>
                  <a:gd name="connsiteX3" fmla="*/ 0 w 257175"/>
                  <a:gd name="connsiteY3" fmla="*/ 476250 h 476250"/>
                  <a:gd name="connsiteX4" fmla="*/ 28575 w 257175"/>
                  <a:gd name="connsiteY4" fmla="*/ 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476250">
                    <a:moveTo>
                      <a:pt x="28575" y="0"/>
                    </a:moveTo>
                    <a:lnTo>
                      <a:pt x="228600" y="28575"/>
                    </a:lnTo>
                    <a:lnTo>
                      <a:pt x="257175" y="466725"/>
                    </a:lnTo>
                    <a:lnTo>
                      <a:pt x="0" y="476250"/>
                    </a:lnTo>
                    <a:lnTo>
                      <a:pt x="28575" y="0"/>
                    </a:lnTo>
                    <a:close/>
                  </a:path>
                </a:pathLst>
              </a:custGeom>
              <a:solidFill>
                <a:schemeClr val="tx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Freeform 352"/>
              <p:cNvSpPr/>
              <p:nvPr/>
            </p:nvSpPr>
            <p:spPr>
              <a:xfrm>
                <a:off x="4558515" y="2142918"/>
                <a:ext cx="396208" cy="316966"/>
              </a:xfrm>
              <a:custGeom>
                <a:avLst/>
                <a:gdLst>
                  <a:gd name="connsiteX0" fmla="*/ 0 w 246743"/>
                  <a:gd name="connsiteY0" fmla="*/ 0 h 159657"/>
                  <a:gd name="connsiteX1" fmla="*/ 246743 w 246743"/>
                  <a:gd name="connsiteY1" fmla="*/ 29028 h 159657"/>
                  <a:gd name="connsiteX2" fmla="*/ 159658 w 246743"/>
                  <a:gd name="connsiteY2" fmla="*/ 159657 h 159657"/>
                  <a:gd name="connsiteX3" fmla="*/ 43543 w 246743"/>
                  <a:gd name="connsiteY3" fmla="*/ 130628 h 159657"/>
                  <a:gd name="connsiteX4" fmla="*/ 0 w 246743"/>
                  <a:gd name="connsiteY4" fmla="*/ 0 h 159657"/>
                  <a:gd name="connsiteX0" fmla="*/ 0 w 246743"/>
                  <a:gd name="connsiteY0" fmla="*/ 0 h 212876"/>
                  <a:gd name="connsiteX1" fmla="*/ 246743 w 246743"/>
                  <a:gd name="connsiteY1" fmla="*/ 29028 h 212876"/>
                  <a:gd name="connsiteX2" fmla="*/ 159658 w 246743"/>
                  <a:gd name="connsiteY2" fmla="*/ 159657 h 212876"/>
                  <a:gd name="connsiteX3" fmla="*/ 0 w 246743"/>
                  <a:gd name="connsiteY3" fmla="*/ 212876 h 212876"/>
                  <a:gd name="connsiteX4" fmla="*/ 0 w 246743"/>
                  <a:gd name="connsiteY4" fmla="*/ 0 h 212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43" h="212876">
                    <a:moveTo>
                      <a:pt x="0" y="0"/>
                    </a:moveTo>
                    <a:lnTo>
                      <a:pt x="246743" y="29028"/>
                    </a:lnTo>
                    <a:lnTo>
                      <a:pt x="159658" y="159657"/>
                    </a:lnTo>
                    <a:lnTo>
                      <a:pt x="0" y="212876"/>
                    </a:lnTo>
                    <a:lnTo>
                      <a:pt x="0" y="0"/>
                    </a:lnTo>
                    <a:close/>
                  </a:path>
                </a:pathLst>
              </a:custGeom>
              <a:solidFill>
                <a:schemeClr val="tx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Freeform 353"/>
              <p:cNvSpPr/>
              <p:nvPr/>
            </p:nvSpPr>
            <p:spPr>
              <a:xfrm>
                <a:off x="4716999" y="2618367"/>
                <a:ext cx="817583" cy="158483"/>
              </a:xfrm>
              <a:custGeom>
                <a:avLst/>
                <a:gdLst>
                  <a:gd name="connsiteX0" fmla="*/ 0 w 742950"/>
                  <a:gd name="connsiteY0" fmla="*/ 9525 h 209550"/>
                  <a:gd name="connsiteX1" fmla="*/ 723900 w 742950"/>
                  <a:gd name="connsiteY1" fmla="*/ 66675 h 209550"/>
                  <a:gd name="connsiteX2" fmla="*/ 742950 w 742950"/>
                  <a:gd name="connsiteY2" fmla="*/ 209550 h 209550"/>
                  <a:gd name="connsiteX3" fmla="*/ 28575 w 742950"/>
                  <a:gd name="connsiteY3" fmla="*/ 161925 h 209550"/>
                  <a:gd name="connsiteX4" fmla="*/ 57150 w 7429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209550">
                    <a:moveTo>
                      <a:pt x="0" y="9525"/>
                    </a:moveTo>
                    <a:lnTo>
                      <a:pt x="723900" y="66675"/>
                    </a:lnTo>
                    <a:lnTo>
                      <a:pt x="742950" y="209550"/>
                    </a:lnTo>
                    <a:lnTo>
                      <a:pt x="28575" y="161925"/>
                    </a:lnTo>
                    <a:lnTo>
                      <a:pt x="57150" y="0"/>
                    </a:lnTo>
                  </a:path>
                </a:pathLst>
              </a:custGeom>
              <a:solidFill>
                <a:schemeClr val="tx1">
                  <a:lumMod val="65000"/>
                  <a:lumOff val="3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Freeform 354"/>
              <p:cNvSpPr/>
              <p:nvPr/>
            </p:nvSpPr>
            <p:spPr>
              <a:xfrm>
                <a:off x="4716999" y="2776850"/>
                <a:ext cx="817583" cy="158483"/>
              </a:xfrm>
              <a:custGeom>
                <a:avLst/>
                <a:gdLst>
                  <a:gd name="connsiteX0" fmla="*/ 0 w 742950"/>
                  <a:gd name="connsiteY0" fmla="*/ 9525 h 209550"/>
                  <a:gd name="connsiteX1" fmla="*/ 723900 w 742950"/>
                  <a:gd name="connsiteY1" fmla="*/ 66675 h 209550"/>
                  <a:gd name="connsiteX2" fmla="*/ 742950 w 742950"/>
                  <a:gd name="connsiteY2" fmla="*/ 209550 h 209550"/>
                  <a:gd name="connsiteX3" fmla="*/ 28575 w 742950"/>
                  <a:gd name="connsiteY3" fmla="*/ 161925 h 209550"/>
                  <a:gd name="connsiteX4" fmla="*/ 57150 w 7429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209550">
                    <a:moveTo>
                      <a:pt x="0" y="9525"/>
                    </a:moveTo>
                    <a:lnTo>
                      <a:pt x="723900" y="66675"/>
                    </a:lnTo>
                    <a:lnTo>
                      <a:pt x="742950" y="209550"/>
                    </a:lnTo>
                    <a:lnTo>
                      <a:pt x="28575" y="161925"/>
                    </a:lnTo>
                    <a:lnTo>
                      <a:pt x="57150" y="0"/>
                    </a:lnTo>
                  </a:path>
                </a:pathLst>
              </a:custGeom>
              <a:solidFill>
                <a:schemeClr val="tx1">
                  <a:lumMod val="65000"/>
                  <a:lumOff val="3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Freeform 355"/>
              <p:cNvSpPr/>
              <p:nvPr/>
            </p:nvSpPr>
            <p:spPr>
              <a:xfrm rot="20977683">
                <a:off x="4979433" y="4309908"/>
                <a:ext cx="1200338" cy="164511"/>
              </a:xfrm>
              <a:custGeom>
                <a:avLst/>
                <a:gdLst>
                  <a:gd name="connsiteX0" fmla="*/ 0 w 742950"/>
                  <a:gd name="connsiteY0" fmla="*/ 9525 h 209550"/>
                  <a:gd name="connsiteX1" fmla="*/ 723900 w 742950"/>
                  <a:gd name="connsiteY1" fmla="*/ 66675 h 209550"/>
                  <a:gd name="connsiteX2" fmla="*/ 742950 w 742950"/>
                  <a:gd name="connsiteY2" fmla="*/ 209550 h 209550"/>
                  <a:gd name="connsiteX3" fmla="*/ 28575 w 742950"/>
                  <a:gd name="connsiteY3" fmla="*/ 161925 h 209550"/>
                  <a:gd name="connsiteX4" fmla="*/ 57150 w 7429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209550">
                    <a:moveTo>
                      <a:pt x="0" y="9525"/>
                    </a:moveTo>
                    <a:lnTo>
                      <a:pt x="723900" y="66675"/>
                    </a:lnTo>
                    <a:lnTo>
                      <a:pt x="742950" y="209550"/>
                    </a:lnTo>
                    <a:lnTo>
                      <a:pt x="28575" y="161925"/>
                    </a:lnTo>
                    <a:lnTo>
                      <a:pt x="57150" y="0"/>
                    </a:lnTo>
                  </a:path>
                </a:pathLst>
              </a:custGeom>
              <a:solidFill>
                <a:schemeClr val="tx1">
                  <a:lumMod val="65000"/>
                  <a:lumOff val="3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Freeform 356"/>
              <p:cNvSpPr/>
              <p:nvPr/>
            </p:nvSpPr>
            <p:spPr>
              <a:xfrm rot="20854994">
                <a:off x="5001008" y="4426797"/>
                <a:ext cx="1171805" cy="227147"/>
              </a:xfrm>
              <a:custGeom>
                <a:avLst/>
                <a:gdLst>
                  <a:gd name="connsiteX0" fmla="*/ 0 w 742950"/>
                  <a:gd name="connsiteY0" fmla="*/ 9525 h 209550"/>
                  <a:gd name="connsiteX1" fmla="*/ 723900 w 742950"/>
                  <a:gd name="connsiteY1" fmla="*/ 66675 h 209550"/>
                  <a:gd name="connsiteX2" fmla="*/ 742950 w 742950"/>
                  <a:gd name="connsiteY2" fmla="*/ 209550 h 209550"/>
                  <a:gd name="connsiteX3" fmla="*/ 28575 w 742950"/>
                  <a:gd name="connsiteY3" fmla="*/ 161925 h 209550"/>
                  <a:gd name="connsiteX4" fmla="*/ 57150 w 7429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209550">
                    <a:moveTo>
                      <a:pt x="0" y="9525"/>
                    </a:moveTo>
                    <a:lnTo>
                      <a:pt x="723900" y="66675"/>
                    </a:lnTo>
                    <a:lnTo>
                      <a:pt x="742950" y="209550"/>
                    </a:lnTo>
                    <a:lnTo>
                      <a:pt x="28575" y="161925"/>
                    </a:lnTo>
                    <a:lnTo>
                      <a:pt x="57150" y="0"/>
                    </a:lnTo>
                  </a:path>
                </a:pathLst>
              </a:custGeom>
              <a:solidFill>
                <a:schemeClr val="tx1">
                  <a:lumMod val="65000"/>
                  <a:lumOff val="3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Freeform 357"/>
              <p:cNvSpPr/>
              <p:nvPr/>
            </p:nvSpPr>
            <p:spPr>
              <a:xfrm rot="20977683">
                <a:off x="4979433" y="4626874"/>
                <a:ext cx="1200338" cy="164511"/>
              </a:xfrm>
              <a:custGeom>
                <a:avLst/>
                <a:gdLst>
                  <a:gd name="connsiteX0" fmla="*/ 0 w 742950"/>
                  <a:gd name="connsiteY0" fmla="*/ 9525 h 209550"/>
                  <a:gd name="connsiteX1" fmla="*/ 723900 w 742950"/>
                  <a:gd name="connsiteY1" fmla="*/ 66675 h 209550"/>
                  <a:gd name="connsiteX2" fmla="*/ 742950 w 742950"/>
                  <a:gd name="connsiteY2" fmla="*/ 209550 h 209550"/>
                  <a:gd name="connsiteX3" fmla="*/ 28575 w 742950"/>
                  <a:gd name="connsiteY3" fmla="*/ 161925 h 209550"/>
                  <a:gd name="connsiteX4" fmla="*/ 57150 w 7429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209550">
                    <a:moveTo>
                      <a:pt x="0" y="9525"/>
                    </a:moveTo>
                    <a:lnTo>
                      <a:pt x="723900" y="66675"/>
                    </a:lnTo>
                    <a:lnTo>
                      <a:pt x="742950" y="209550"/>
                    </a:lnTo>
                    <a:lnTo>
                      <a:pt x="28575" y="161925"/>
                    </a:lnTo>
                    <a:lnTo>
                      <a:pt x="57150" y="0"/>
                    </a:lnTo>
                  </a:path>
                </a:pathLst>
              </a:custGeom>
              <a:solidFill>
                <a:schemeClr val="tx1">
                  <a:lumMod val="65000"/>
                  <a:lumOff val="3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Freeform 358"/>
              <p:cNvSpPr/>
              <p:nvPr/>
            </p:nvSpPr>
            <p:spPr>
              <a:xfrm>
                <a:off x="3766100" y="1984435"/>
                <a:ext cx="846532" cy="3450021"/>
              </a:xfrm>
              <a:custGeom>
                <a:avLst/>
                <a:gdLst>
                  <a:gd name="connsiteX0" fmla="*/ 0 w 769257"/>
                  <a:gd name="connsiteY0" fmla="*/ 0 h 3135085"/>
                  <a:gd name="connsiteX1" fmla="*/ 769257 w 769257"/>
                  <a:gd name="connsiteY1" fmla="*/ 130628 h 3135085"/>
                  <a:gd name="connsiteX2" fmla="*/ 754743 w 769257"/>
                  <a:gd name="connsiteY2" fmla="*/ 2946400 h 3135085"/>
                  <a:gd name="connsiteX3" fmla="*/ 0 w 769257"/>
                  <a:gd name="connsiteY3" fmla="*/ 3135085 h 3135085"/>
                  <a:gd name="connsiteX4" fmla="*/ 0 w 769257"/>
                  <a:gd name="connsiteY4" fmla="*/ 0 h 3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257" h="3135085">
                    <a:moveTo>
                      <a:pt x="0" y="0"/>
                    </a:moveTo>
                    <a:lnTo>
                      <a:pt x="769257" y="130628"/>
                    </a:lnTo>
                    <a:lnTo>
                      <a:pt x="754743" y="2946400"/>
                    </a:lnTo>
                    <a:lnTo>
                      <a:pt x="0" y="3135085"/>
                    </a:lnTo>
                    <a:lnTo>
                      <a:pt x="0" y="0"/>
                    </a:lnTo>
                    <a:close/>
                  </a:path>
                </a:pathLst>
              </a:custGeom>
              <a:gradFill>
                <a:gsLst>
                  <a:gs pos="79000">
                    <a:schemeClr val="bg1">
                      <a:lumMod val="50000"/>
                    </a:schemeClr>
                  </a:gs>
                  <a:gs pos="47000">
                    <a:schemeClr val="bg1">
                      <a:lumMod val="65000"/>
                    </a:schemeClr>
                  </a:gs>
                  <a:gs pos="16000">
                    <a:schemeClr val="bg1">
                      <a:lumMod val="75000"/>
                    </a:schemeClr>
                  </a:gs>
                </a:gsLst>
                <a:lin ang="108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Freeform 359"/>
              <p:cNvSpPr/>
              <p:nvPr/>
            </p:nvSpPr>
            <p:spPr>
              <a:xfrm>
                <a:off x="4596676" y="4933570"/>
                <a:ext cx="241082" cy="272528"/>
              </a:xfrm>
              <a:custGeom>
                <a:avLst/>
                <a:gdLst>
                  <a:gd name="connsiteX0" fmla="*/ 0 w 219075"/>
                  <a:gd name="connsiteY0" fmla="*/ 0 h 247650"/>
                  <a:gd name="connsiteX1" fmla="*/ 0 w 219075"/>
                  <a:gd name="connsiteY1" fmla="*/ 247650 h 247650"/>
                  <a:gd name="connsiteX2" fmla="*/ 219075 w 219075"/>
                  <a:gd name="connsiteY2" fmla="*/ 209550 h 247650"/>
                  <a:gd name="connsiteX3" fmla="*/ 0 w 219075"/>
                  <a:gd name="connsiteY3" fmla="*/ 0 h 247650"/>
                </a:gdLst>
                <a:ahLst/>
                <a:cxnLst>
                  <a:cxn ang="0">
                    <a:pos x="connsiteX0" y="connsiteY0"/>
                  </a:cxn>
                  <a:cxn ang="0">
                    <a:pos x="connsiteX1" y="connsiteY1"/>
                  </a:cxn>
                  <a:cxn ang="0">
                    <a:pos x="connsiteX2" y="connsiteY2"/>
                  </a:cxn>
                  <a:cxn ang="0">
                    <a:pos x="connsiteX3" y="connsiteY3"/>
                  </a:cxn>
                </a:cxnLst>
                <a:rect l="l" t="t" r="r" b="b"/>
                <a:pathLst>
                  <a:path w="219075" h="247650">
                    <a:moveTo>
                      <a:pt x="0" y="0"/>
                    </a:moveTo>
                    <a:lnTo>
                      <a:pt x="0" y="247650"/>
                    </a:lnTo>
                    <a:lnTo>
                      <a:pt x="219075" y="209550"/>
                    </a:lnTo>
                    <a:lnTo>
                      <a:pt x="0" y="0"/>
                    </a:lnTo>
                    <a:close/>
                  </a:path>
                </a:pathLst>
              </a:custGeom>
              <a:solidFill>
                <a:schemeClr val="tx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Freeform 360"/>
              <p:cNvSpPr/>
              <p:nvPr/>
            </p:nvSpPr>
            <p:spPr>
              <a:xfrm>
                <a:off x="3766100" y="1984435"/>
                <a:ext cx="2822124" cy="554691"/>
              </a:xfrm>
              <a:custGeom>
                <a:avLst/>
                <a:gdLst>
                  <a:gd name="connsiteX0" fmla="*/ 0 w 2181225"/>
                  <a:gd name="connsiteY0" fmla="*/ 85725 h 409575"/>
                  <a:gd name="connsiteX1" fmla="*/ 9525 w 2181225"/>
                  <a:gd name="connsiteY1" fmla="*/ 0 h 409575"/>
                  <a:gd name="connsiteX2" fmla="*/ 2019300 w 2181225"/>
                  <a:gd name="connsiteY2" fmla="*/ 295275 h 409575"/>
                  <a:gd name="connsiteX3" fmla="*/ 2028825 w 2181225"/>
                  <a:gd name="connsiteY3" fmla="*/ 371475 h 409575"/>
                  <a:gd name="connsiteX4" fmla="*/ 2181225 w 2181225"/>
                  <a:gd name="connsiteY4" fmla="*/ 409575 h 409575"/>
                  <a:gd name="connsiteX5" fmla="*/ 0 w 2181225"/>
                  <a:gd name="connsiteY5" fmla="*/ 85725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225" h="409575">
                    <a:moveTo>
                      <a:pt x="0" y="85725"/>
                    </a:moveTo>
                    <a:lnTo>
                      <a:pt x="9525" y="0"/>
                    </a:lnTo>
                    <a:lnTo>
                      <a:pt x="2019300" y="295275"/>
                    </a:lnTo>
                    <a:lnTo>
                      <a:pt x="2028825" y="371475"/>
                    </a:lnTo>
                    <a:lnTo>
                      <a:pt x="2181225" y="409575"/>
                    </a:lnTo>
                    <a:lnTo>
                      <a:pt x="0" y="85725"/>
                    </a:lnTo>
                    <a:close/>
                  </a:path>
                </a:pathLst>
              </a:cu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Freeform 361"/>
              <p:cNvSpPr/>
              <p:nvPr/>
            </p:nvSpPr>
            <p:spPr>
              <a:xfrm>
                <a:off x="3737166" y="4755379"/>
                <a:ext cx="2830095" cy="765174"/>
              </a:xfrm>
              <a:custGeom>
                <a:avLst/>
                <a:gdLst>
                  <a:gd name="connsiteX0" fmla="*/ 0 w 2571750"/>
                  <a:gd name="connsiteY0" fmla="*/ 695325 h 695325"/>
                  <a:gd name="connsiteX1" fmla="*/ 38100 w 2571750"/>
                  <a:gd name="connsiteY1" fmla="*/ 561975 h 695325"/>
                  <a:gd name="connsiteX2" fmla="*/ 76200 w 2571750"/>
                  <a:gd name="connsiteY2" fmla="*/ 600075 h 695325"/>
                  <a:gd name="connsiteX3" fmla="*/ 2543175 w 2571750"/>
                  <a:gd name="connsiteY3" fmla="*/ 0 h 695325"/>
                  <a:gd name="connsiteX4" fmla="*/ 2571750 w 2571750"/>
                  <a:gd name="connsiteY4" fmla="*/ 19050 h 695325"/>
                  <a:gd name="connsiteX5" fmla="*/ 0 w 2571750"/>
                  <a:gd name="connsiteY5" fmla="*/ 69532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0" h="695325">
                    <a:moveTo>
                      <a:pt x="0" y="695325"/>
                    </a:moveTo>
                    <a:lnTo>
                      <a:pt x="38100" y="561975"/>
                    </a:lnTo>
                    <a:lnTo>
                      <a:pt x="76200" y="600075"/>
                    </a:lnTo>
                    <a:lnTo>
                      <a:pt x="2543175" y="0"/>
                    </a:lnTo>
                    <a:lnTo>
                      <a:pt x="2571750" y="19050"/>
                    </a:lnTo>
                    <a:lnTo>
                      <a:pt x="0" y="695325"/>
                    </a:lnTo>
                    <a:close/>
                  </a:path>
                </a:pathLst>
              </a:custGeom>
              <a:solidFill>
                <a:schemeClr val="tx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Freeform 362"/>
              <p:cNvSpPr/>
              <p:nvPr/>
            </p:nvSpPr>
            <p:spPr>
              <a:xfrm>
                <a:off x="3132167" y="2142918"/>
                <a:ext cx="377346" cy="2997805"/>
              </a:xfrm>
              <a:custGeom>
                <a:avLst/>
                <a:gdLst>
                  <a:gd name="connsiteX0" fmla="*/ 19050 w 342900"/>
                  <a:gd name="connsiteY0" fmla="*/ 266700 h 2724150"/>
                  <a:gd name="connsiteX1" fmla="*/ 19050 w 342900"/>
                  <a:gd name="connsiteY1" fmla="*/ 2724150 h 2724150"/>
                  <a:gd name="connsiteX2" fmla="*/ 257175 w 342900"/>
                  <a:gd name="connsiteY2" fmla="*/ 2714625 h 2724150"/>
                  <a:gd name="connsiteX3" fmla="*/ 323850 w 342900"/>
                  <a:gd name="connsiteY3" fmla="*/ 2619375 h 2724150"/>
                  <a:gd name="connsiteX4" fmla="*/ 342900 w 342900"/>
                  <a:gd name="connsiteY4" fmla="*/ 257175 h 2724150"/>
                  <a:gd name="connsiteX5" fmla="*/ 171450 w 342900"/>
                  <a:gd name="connsiteY5" fmla="*/ 0 h 2724150"/>
                  <a:gd name="connsiteX6" fmla="*/ 0 w 342900"/>
                  <a:gd name="connsiteY6" fmla="*/ 0 h 2724150"/>
                  <a:gd name="connsiteX7" fmla="*/ 19050 w 342900"/>
                  <a:gd name="connsiteY7" fmla="*/ 266700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 h="2724150">
                    <a:moveTo>
                      <a:pt x="19050" y="266700"/>
                    </a:moveTo>
                    <a:lnTo>
                      <a:pt x="19050" y="2724150"/>
                    </a:lnTo>
                    <a:lnTo>
                      <a:pt x="257175" y="2714625"/>
                    </a:lnTo>
                    <a:lnTo>
                      <a:pt x="323850" y="2619375"/>
                    </a:lnTo>
                    <a:lnTo>
                      <a:pt x="342900" y="257175"/>
                    </a:lnTo>
                    <a:lnTo>
                      <a:pt x="171450" y="0"/>
                    </a:lnTo>
                    <a:lnTo>
                      <a:pt x="0" y="0"/>
                    </a:lnTo>
                    <a:lnTo>
                      <a:pt x="19050" y="266700"/>
                    </a:lnTo>
                    <a:close/>
                  </a:path>
                </a:pathLst>
              </a:custGeom>
              <a:solidFill>
                <a:schemeClr val="tx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Freeform 363"/>
              <p:cNvSpPr/>
              <p:nvPr/>
            </p:nvSpPr>
            <p:spPr>
              <a:xfrm>
                <a:off x="2339752" y="1905193"/>
                <a:ext cx="1530347" cy="3647679"/>
              </a:xfrm>
              <a:custGeom>
                <a:avLst/>
                <a:gdLst>
                  <a:gd name="connsiteX0" fmla="*/ 0 w 1390650"/>
                  <a:gd name="connsiteY0" fmla="*/ 342900 h 3314700"/>
                  <a:gd name="connsiteX1" fmla="*/ 161925 w 1390650"/>
                  <a:gd name="connsiteY1" fmla="*/ 19050 h 3314700"/>
                  <a:gd name="connsiteX2" fmla="*/ 685800 w 1390650"/>
                  <a:gd name="connsiteY2" fmla="*/ 0 h 3314700"/>
                  <a:gd name="connsiteX3" fmla="*/ 1162050 w 1390650"/>
                  <a:gd name="connsiteY3" fmla="*/ 9525 h 3314700"/>
                  <a:gd name="connsiteX4" fmla="*/ 1219200 w 1390650"/>
                  <a:gd name="connsiteY4" fmla="*/ 57150 h 3314700"/>
                  <a:gd name="connsiteX5" fmla="*/ 1352550 w 1390650"/>
                  <a:gd name="connsiteY5" fmla="*/ 57150 h 3314700"/>
                  <a:gd name="connsiteX6" fmla="*/ 1390650 w 1390650"/>
                  <a:gd name="connsiteY6" fmla="*/ 3190875 h 3314700"/>
                  <a:gd name="connsiteX7" fmla="*/ 1343025 w 1390650"/>
                  <a:gd name="connsiteY7" fmla="*/ 3162300 h 3314700"/>
                  <a:gd name="connsiteX8" fmla="*/ 1314450 w 1390650"/>
                  <a:gd name="connsiteY8" fmla="*/ 3276600 h 3314700"/>
                  <a:gd name="connsiteX9" fmla="*/ 1123950 w 1390650"/>
                  <a:gd name="connsiteY9" fmla="*/ 3305175 h 3314700"/>
                  <a:gd name="connsiteX10" fmla="*/ 1057275 w 1390650"/>
                  <a:gd name="connsiteY10" fmla="*/ 3209925 h 3314700"/>
                  <a:gd name="connsiteX11" fmla="*/ 733425 w 1390650"/>
                  <a:gd name="connsiteY11" fmla="*/ 3209925 h 3314700"/>
                  <a:gd name="connsiteX12" fmla="*/ 647700 w 1390650"/>
                  <a:gd name="connsiteY12" fmla="*/ 3314700 h 3314700"/>
                  <a:gd name="connsiteX13" fmla="*/ 219075 w 1390650"/>
                  <a:gd name="connsiteY13" fmla="*/ 3267075 h 3314700"/>
                  <a:gd name="connsiteX14" fmla="*/ 0 w 1390650"/>
                  <a:gd name="connsiteY14" fmla="*/ 2962275 h 3314700"/>
                  <a:gd name="connsiteX15" fmla="*/ 0 w 1390650"/>
                  <a:gd name="connsiteY15" fmla="*/ 34290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650" h="3314700">
                    <a:moveTo>
                      <a:pt x="0" y="342900"/>
                    </a:moveTo>
                    <a:lnTo>
                      <a:pt x="161925" y="19050"/>
                    </a:lnTo>
                    <a:lnTo>
                      <a:pt x="685800" y="0"/>
                    </a:lnTo>
                    <a:lnTo>
                      <a:pt x="1162050" y="9525"/>
                    </a:lnTo>
                    <a:lnTo>
                      <a:pt x="1219200" y="57150"/>
                    </a:lnTo>
                    <a:lnTo>
                      <a:pt x="1352550" y="57150"/>
                    </a:lnTo>
                    <a:lnTo>
                      <a:pt x="1390650" y="3190875"/>
                    </a:lnTo>
                    <a:lnTo>
                      <a:pt x="1343025" y="3162300"/>
                    </a:lnTo>
                    <a:lnTo>
                      <a:pt x="1314450" y="3276600"/>
                    </a:lnTo>
                    <a:lnTo>
                      <a:pt x="1123950" y="3305175"/>
                    </a:lnTo>
                    <a:lnTo>
                      <a:pt x="1057275" y="3209925"/>
                    </a:lnTo>
                    <a:lnTo>
                      <a:pt x="733425" y="3209925"/>
                    </a:lnTo>
                    <a:lnTo>
                      <a:pt x="647700" y="3314700"/>
                    </a:lnTo>
                    <a:lnTo>
                      <a:pt x="219075" y="3267075"/>
                    </a:lnTo>
                    <a:lnTo>
                      <a:pt x="0" y="2962275"/>
                    </a:lnTo>
                    <a:lnTo>
                      <a:pt x="0" y="342900"/>
                    </a:lnTo>
                    <a:close/>
                  </a:path>
                </a:pathLst>
              </a:custGeom>
              <a:gradFill>
                <a:gsLst>
                  <a:gs pos="0">
                    <a:schemeClr val="tx1">
                      <a:lumMod val="65000"/>
                      <a:lumOff val="35000"/>
                    </a:schemeClr>
                  </a:gs>
                  <a:gs pos="50000">
                    <a:schemeClr val="bg1">
                      <a:lumMod val="75000"/>
                    </a:schemeClr>
                  </a:gs>
                  <a:gs pos="100000">
                    <a:schemeClr val="bg1">
                      <a:lumMod val="65000"/>
                    </a:schemeClr>
                  </a:gs>
                </a:gsLst>
                <a:lin ang="54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Freeform 364"/>
              <p:cNvSpPr/>
              <p:nvPr/>
            </p:nvSpPr>
            <p:spPr>
              <a:xfrm>
                <a:off x="2973684" y="1984435"/>
                <a:ext cx="733728" cy="3364669"/>
              </a:xfrm>
              <a:custGeom>
                <a:avLst/>
                <a:gdLst>
                  <a:gd name="connsiteX0" fmla="*/ 9525 w 666750"/>
                  <a:gd name="connsiteY0" fmla="*/ 0 h 3057525"/>
                  <a:gd name="connsiteX1" fmla="*/ 495300 w 666750"/>
                  <a:gd name="connsiteY1" fmla="*/ 19050 h 3057525"/>
                  <a:gd name="connsiteX2" fmla="*/ 638175 w 666750"/>
                  <a:gd name="connsiteY2" fmla="*/ 247650 h 3057525"/>
                  <a:gd name="connsiteX3" fmla="*/ 666750 w 666750"/>
                  <a:gd name="connsiteY3" fmla="*/ 2781300 h 3057525"/>
                  <a:gd name="connsiteX4" fmla="*/ 485775 w 666750"/>
                  <a:gd name="connsiteY4" fmla="*/ 3057525 h 3057525"/>
                  <a:gd name="connsiteX5" fmla="*/ 0 w 666750"/>
                  <a:gd name="connsiteY5" fmla="*/ 3028950 h 3057525"/>
                  <a:gd name="connsiteX6" fmla="*/ 9525 w 666750"/>
                  <a:gd name="connsiteY6" fmla="*/ 0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3057525">
                    <a:moveTo>
                      <a:pt x="9525" y="0"/>
                    </a:moveTo>
                    <a:lnTo>
                      <a:pt x="495300" y="19050"/>
                    </a:lnTo>
                    <a:lnTo>
                      <a:pt x="638175" y="247650"/>
                    </a:lnTo>
                    <a:lnTo>
                      <a:pt x="666750" y="2781300"/>
                    </a:lnTo>
                    <a:lnTo>
                      <a:pt x="485775" y="3057525"/>
                    </a:lnTo>
                    <a:lnTo>
                      <a:pt x="0" y="3028950"/>
                    </a:lnTo>
                    <a:lnTo>
                      <a:pt x="9525" y="0"/>
                    </a:lnTo>
                    <a:close/>
                  </a:path>
                </a:pathLst>
              </a:custGeom>
              <a:solidFill>
                <a:schemeClr val="tx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Freeform 365"/>
              <p:cNvSpPr/>
              <p:nvPr/>
            </p:nvSpPr>
            <p:spPr>
              <a:xfrm>
                <a:off x="2498235" y="2063676"/>
                <a:ext cx="356382" cy="3238887"/>
              </a:xfrm>
              <a:custGeom>
                <a:avLst/>
                <a:gdLst>
                  <a:gd name="connsiteX0" fmla="*/ 9525 w 323850"/>
                  <a:gd name="connsiteY0" fmla="*/ 219075 h 2943225"/>
                  <a:gd name="connsiteX1" fmla="*/ 257175 w 323850"/>
                  <a:gd name="connsiteY1" fmla="*/ 0 h 2943225"/>
                  <a:gd name="connsiteX2" fmla="*/ 323850 w 323850"/>
                  <a:gd name="connsiteY2" fmla="*/ 0 h 2943225"/>
                  <a:gd name="connsiteX3" fmla="*/ 323850 w 323850"/>
                  <a:gd name="connsiteY3" fmla="*/ 2943225 h 2943225"/>
                  <a:gd name="connsiteX4" fmla="*/ 190500 w 323850"/>
                  <a:gd name="connsiteY4" fmla="*/ 2924175 h 2943225"/>
                  <a:gd name="connsiteX5" fmla="*/ 0 w 323850"/>
                  <a:gd name="connsiteY5" fmla="*/ 2752725 h 2943225"/>
                  <a:gd name="connsiteX6" fmla="*/ 9525 w 323850"/>
                  <a:gd name="connsiteY6" fmla="*/ 219075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2943225">
                    <a:moveTo>
                      <a:pt x="9525" y="219075"/>
                    </a:moveTo>
                    <a:lnTo>
                      <a:pt x="257175" y="0"/>
                    </a:lnTo>
                    <a:lnTo>
                      <a:pt x="323850" y="0"/>
                    </a:lnTo>
                    <a:lnTo>
                      <a:pt x="323850" y="2943225"/>
                    </a:lnTo>
                    <a:lnTo>
                      <a:pt x="190500" y="2924175"/>
                    </a:lnTo>
                    <a:lnTo>
                      <a:pt x="0" y="2752725"/>
                    </a:lnTo>
                    <a:lnTo>
                      <a:pt x="9525" y="219075"/>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67" name="Group 61"/>
              <p:cNvGrpSpPr/>
              <p:nvPr/>
            </p:nvGrpSpPr>
            <p:grpSpPr>
              <a:xfrm>
                <a:off x="4860032" y="3068960"/>
                <a:ext cx="1008112" cy="1224136"/>
                <a:chOff x="4788024" y="3068960"/>
                <a:chExt cx="432199" cy="728666"/>
              </a:xfrm>
            </p:grpSpPr>
            <p:sp>
              <p:nvSpPr>
                <p:cNvPr id="368" name="Freeform 367"/>
                <p:cNvSpPr/>
                <p:nvPr/>
              </p:nvSpPr>
              <p:spPr>
                <a:xfrm>
                  <a:off x="4788024" y="3068960"/>
                  <a:ext cx="432199" cy="728666"/>
                </a:xfrm>
                <a:custGeom>
                  <a:avLst/>
                  <a:gdLst>
                    <a:gd name="connsiteX0" fmla="*/ 72571 w 1756229"/>
                    <a:gd name="connsiteY0" fmla="*/ 0 h 2960914"/>
                    <a:gd name="connsiteX1" fmla="*/ 0 w 1756229"/>
                    <a:gd name="connsiteY1" fmla="*/ 2960914 h 2960914"/>
                    <a:gd name="connsiteX2" fmla="*/ 1741714 w 1756229"/>
                    <a:gd name="connsiteY2" fmla="*/ 2554514 h 2960914"/>
                    <a:gd name="connsiteX3" fmla="*/ 1756229 w 1756229"/>
                    <a:gd name="connsiteY3" fmla="*/ 246743 h 2960914"/>
                    <a:gd name="connsiteX4" fmla="*/ 72571 w 1756229"/>
                    <a:gd name="connsiteY4" fmla="*/ 0 h 2960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229" h="2960914">
                      <a:moveTo>
                        <a:pt x="72571" y="0"/>
                      </a:moveTo>
                      <a:lnTo>
                        <a:pt x="0" y="2960914"/>
                      </a:lnTo>
                      <a:lnTo>
                        <a:pt x="1741714" y="2554514"/>
                      </a:lnTo>
                      <a:cubicBezTo>
                        <a:pt x="1746552" y="1785257"/>
                        <a:pt x="1751391" y="1016000"/>
                        <a:pt x="1756229" y="246743"/>
                      </a:cubicBezTo>
                      <a:lnTo>
                        <a:pt x="72571" y="0"/>
                      </a:lnTo>
                      <a:close/>
                    </a:path>
                  </a:pathLst>
                </a:custGeom>
                <a:solidFill>
                  <a:schemeClr val="accent6">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Freeform 368"/>
                <p:cNvSpPr/>
                <p:nvPr/>
              </p:nvSpPr>
              <p:spPr>
                <a:xfrm>
                  <a:off x="4845518" y="3140968"/>
                  <a:ext cx="360191" cy="607264"/>
                </a:xfrm>
                <a:custGeom>
                  <a:avLst/>
                  <a:gdLst>
                    <a:gd name="connsiteX0" fmla="*/ 72571 w 1756229"/>
                    <a:gd name="connsiteY0" fmla="*/ 0 h 2960914"/>
                    <a:gd name="connsiteX1" fmla="*/ 0 w 1756229"/>
                    <a:gd name="connsiteY1" fmla="*/ 2960914 h 2960914"/>
                    <a:gd name="connsiteX2" fmla="*/ 1741714 w 1756229"/>
                    <a:gd name="connsiteY2" fmla="*/ 2554514 h 2960914"/>
                    <a:gd name="connsiteX3" fmla="*/ 1756229 w 1756229"/>
                    <a:gd name="connsiteY3" fmla="*/ 246743 h 2960914"/>
                    <a:gd name="connsiteX4" fmla="*/ 72571 w 1756229"/>
                    <a:gd name="connsiteY4" fmla="*/ 0 h 2960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229" h="2960914">
                      <a:moveTo>
                        <a:pt x="72571" y="0"/>
                      </a:moveTo>
                      <a:lnTo>
                        <a:pt x="0" y="2960914"/>
                      </a:lnTo>
                      <a:lnTo>
                        <a:pt x="1741714" y="2554514"/>
                      </a:lnTo>
                      <a:cubicBezTo>
                        <a:pt x="1746552" y="1785257"/>
                        <a:pt x="1751391" y="1016000"/>
                        <a:pt x="1756229" y="246743"/>
                      </a:cubicBezTo>
                      <a:lnTo>
                        <a:pt x="72571" y="0"/>
                      </a:lnTo>
                      <a:close/>
                    </a:path>
                  </a:pathLst>
                </a:custGeom>
                <a:solidFill>
                  <a:schemeClr val="accent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34" name="Rounded Rectangle 333"/>
            <p:cNvSpPr/>
            <p:nvPr/>
          </p:nvSpPr>
          <p:spPr>
            <a:xfrm>
              <a:off x="4127867" y="5190800"/>
              <a:ext cx="48219" cy="47736"/>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Rounded Rectangle 348"/>
            <p:cNvSpPr/>
            <p:nvPr/>
          </p:nvSpPr>
          <p:spPr>
            <a:xfrm>
              <a:off x="4127867" y="5276473"/>
              <a:ext cx="48219" cy="47736"/>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0" name="Rounded Rectangle 439"/>
            <p:cNvSpPr/>
            <p:nvPr/>
          </p:nvSpPr>
          <p:spPr>
            <a:xfrm>
              <a:off x="4127867" y="5383823"/>
              <a:ext cx="48219" cy="47736"/>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1" name="Rounded Rectangle 440"/>
            <p:cNvSpPr/>
            <p:nvPr/>
          </p:nvSpPr>
          <p:spPr>
            <a:xfrm>
              <a:off x="4127867" y="5469496"/>
              <a:ext cx="48219" cy="47736"/>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7" name="Group 446"/>
          <p:cNvGrpSpPr/>
          <p:nvPr/>
        </p:nvGrpSpPr>
        <p:grpSpPr>
          <a:xfrm>
            <a:off x="6228182" y="5103088"/>
            <a:ext cx="985238" cy="845912"/>
            <a:chOff x="6228182" y="5103088"/>
            <a:chExt cx="985238" cy="845912"/>
          </a:xfrm>
        </p:grpSpPr>
        <p:grpSp>
          <p:nvGrpSpPr>
            <p:cNvPr id="239" name="Group 62"/>
            <p:cNvGrpSpPr/>
            <p:nvPr/>
          </p:nvGrpSpPr>
          <p:grpSpPr>
            <a:xfrm>
              <a:off x="6228182" y="5103088"/>
              <a:ext cx="985238" cy="845912"/>
              <a:chOff x="2339752" y="1905193"/>
              <a:chExt cx="4248472" cy="3647679"/>
            </a:xfrm>
          </p:grpSpPr>
          <p:sp>
            <p:nvSpPr>
              <p:cNvPr id="242" name="Freeform 241"/>
              <p:cNvSpPr/>
              <p:nvPr/>
            </p:nvSpPr>
            <p:spPr>
              <a:xfrm>
                <a:off x="4479274" y="2142918"/>
                <a:ext cx="2059809" cy="3098010"/>
              </a:xfrm>
              <a:custGeom>
                <a:avLst/>
                <a:gdLst>
                  <a:gd name="connsiteX0" fmla="*/ 29029 w 1799772"/>
                  <a:gd name="connsiteY0" fmla="*/ 0 h 2743200"/>
                  <a:gd name="connsiteX1" fmla="*/ 1611086 w 1799772"/>
                  <a:gd name="connsiteY1" fmla="*/ 217714 h 2743200"/>
                  <a:gd name="connsiteX2" fmla="*/ 1596572 w 1799772"/>
                  <a:gd name="connsiteY2" fmla="*/ 740229 h 2743200"/>
                  <a:gd name="connsiteX3" fmla="*/ 1698172 w 1799772"/>
                  <a:gd name="connsiteY3" fmla="*/ 783772 h 2743200"/>
                  <a:gd name="connsiteX4" fmla="*/ 1683658 w 1799772"/>
                  <a:gd name="connsiteY4" fmla="*/ 1393372 h 2743200"/>
                  <a:gd name="connsiteX5" fmla="*/ 1567543 w 1799772"/>
                  <a:gd name="connsiteY5" fmla="*/ 1349829 h 2743200"/>
                  <a:gd name="connsiteX6" fmla="*/ 1582058 w 1799772"/>
                  <a:gd name="connsiteY6" fmla="*/ 1524000 h 2743200"/>
                  <a:gd name="connsiteX7" fmla="*/ 1712686 w 1799772"/>
                  <a:gd name="connsiteY7" fmla="*/ 1524000 h 2743200"/>
                  <a:gd name="connsiteX8" fmla="*/ 1698172 w 1799772"/>
                  <a:gd name="connsiteY8" fmla="*/ 2307772 h 2743200"/>
                  <a:gd name="connsiteX9" fmla="*/ 1799772 w 1799772"/>
                  <a:gd name="connsiteY9" fmla="*/ 2336800 h 2743200"/>
                  <a:gd name="connsiteX10" fmla="*/ 29029 w 1799772"/>
                  <a:gd name="connsiteY10" fmla="*/ 2743200 h 2743200"/>
                  <a:gd name="connsiteX11" fmla="*/ 174172 w 1799772"/>
                  <a:gd name="connsiteY11" fmla="*/ 2627086 h 2743200"/>
                  <a:gd name="connsiteX12" fmla="*/ 101600 w 1799772"/>
                  <a:gd name="connsiteY12" fmla="*/ 2467429 h 2743200"/>
                  <a:gd name="connsiteX13" fmla="*/ 0 w 1799772"/>
                  <a:gd name="connsiteY13" fmla="*/ 2481943 h 2743200"/>
                  <a:gd name="connsiteX14" fmla="*/ 0 w 1799772"/>
                  <a:gd name="connsiteY14" fmla="*/ 116114 h 2743200"/>
                  <a:gd name="connsiteX15" fmla="*/ 174172 w 1799772"/>
                  <a:gd name="connsiteY15" fmla="*/ 145143 h 2743200"/>
                  <a:gd name="connsiteX16" fmla="*/ 275772 w 1799772"/>
                  <a:gd name="connsiteY16" fmla="*/ 14514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9772" h="2743200">
                    <a:moveTo>
                      <a:pt x="29029" y="0"/>
                    </a:moveTo>
                    <a:lnTo>
                      <a:pt x="1611086" y="217714"/>
                    </a:lnTo>
                    <a:lnTo>
                      <a:pt x="1596572" y="740229"/>
                    </a:lnTo>
                    <a:lnTo>
                      <a:pt x="1698172" y="783772"/>
                    </a:lnTo>
                    <a:lnTo>
                      <a:pt x="1683658" y="1393372"/>
                    </a:lnTo>
                    <a:lnTo>
                      <a:pt x="1567543" y="1349829"/>
                    </a:lnTo>
                    <a:lnTo>
                      <a:pt x="1582058" y="1524000"/>
                    </a:lnTo>
                    <a:lnTo>
                      <a:pt x="1712686" y="1524000"/>
                    </a:lnTo>
                    <a:lnTo>
                      <a:pt x="1698172" y="2307772"/>
                    </a:lnTo>
                    <a:lnTo>
                      <a:pt x="1799772" y="2336800"/>
                    </a:lnTo>
                    <a:lnTo>
                      <a:pt x="29029" y="2743200"/>
                    </a:lnTo>
                    <a:lnTo>
                      <a:pt x="174172" y="2627086"/>
                    </a:lnTo>
                    <a:lnTo>
                      <a:pt x="101600" y="2467429"/>
                    </a:lnTo>
                    <a:lnTo>
                      <a:pt x="0" y="2481943"/>
                    </a:lnTo>
                    <a:lnTo>
                      <a:pt x="0" y="116114"/>
                    </a:lnTo>
                    <a:lnTo>
                      <a:pt x="174172" y="145143"/>
                    </a:lnTo>
                    <a:lnTo>
                      <a:pt x="275772" y="14514"/>
                    </a:lnTo>
                  </a:path>
                </a:pathLst>
              </a:custGeom>
              <a:gradFill>
                <a:gsLst>
                  <a:gs pos="79000">
                    <a:schemeClr val="accent3">
                      <a:lumMod val="75000"/>
                    </a:schemeClr>
                  </a:gs>
                  <a:gs pos="47000">
                    <a:schemeClr val="accent3">
                      <a:lumMod val="60000"/>
                      <a:lumOff val="40000"/>
                    </a:schemeClr>
                  </a:gs>
                  <a:gs pos="16000">
                    <a:schemeClr val="accent3">
                      <a:lumMod val="75000"/>
                    </a:schemeClr>
                  </a:gs>
                </a:gsLst>
                <a:lin ang="108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Freeform 242"/>
              <p:cNvSpPr/>
              <p:nvPr/>
            </p:nvSpPr>
            <p:spPr>
              <a:xfrm>
                <a:off x="4716999" y="2459884"/>
                <a:ext cx="817583" cy="158483"/>
              </a:xfrm>
              <a:custGeom>
                <a:avLst/>
                <a:gdLst>
                  <a:gd name="connsiteX0" fmla="*/ 0 w 742950"/>
                  <a:gd name="connsiteY0" fmla="*/ 9525 h 209550"/>
                  <a:gd name="connsiteX1" fmla="*/ 723900 w 742950"/>
                  <a:gd name="connsiteY1" fmla="*/ 66675 h 209550"/>
                  <a:gd name="connsiteX2" fmla="*/ 742950 w 742950"/>
                  <a:gd name="connsiteY2" fmla="*/ 209550 h 209550"/>
                  <a:gd name="connsiteX3" fmla="*/ 28575 w 742950"/>
                  <a:gd name="connsiteY3" fmla="*/ 161925 h 209550"/>
                  <a:gd name="connsiteX4" fmla="*/ 57150 w 7429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209550">
                    <a:moveTo>
                      <a:pt x="0" y="9525"/>
                    </a:moveTo>
                    <a:lnTo>
                      <a:pt x="723900" y="66675"/>
                    </a:lnTo>
                    <a:lnTo>
                      <a:pt x="742950" y="209550"/>
                    </a:lnTo>
                    <a:lnTo>
                      <a:pt x="28575" y="161925"/>
                    </a:lnTo>
                    <a:lnTo>
                      <a:pt x="57150" y="0"/>
                    </a:lnTo>
                  </a:path>
                </a:pathLst>
              </a:custGeom>
              <a:solidFill>
                <a:schemeClr val="tx1">
                  <a:lumMod val="65000"/>
                  <a:lumOff val="3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Freeform 243"/>
              <p:cNvSpPr/>
              <p:nvPr/>
            </p:nvSpPr>
            <p:spPr>
              <a:xfrm>
                <a:off x="6179433" y="3004912"/>
                <a:ext cx="283009" cy="524092"/>
              </a:xfrm>
              <a:custGeom>
                <a:avLst/>
                <a:gdLst>
                  <a:gd name="connsiteX0" fmla="*/ 28575 w 257175"/>
                  <a:gd name="connsiteY0" fmla="*/ 0 h 476250"/>
                  <a:gd name="connsiteX1" fmla="*/ 228600 w 257175"/>
                  <a:gd name="connsiteY1" fmla="*/ 28575 h 476250"/>
                  <a:gd name="connsiteX2" fmla="*/ 257175 w 257175"/>
                  <a:gd name="connsiteY2" fmla="*/ 466725 h 476250"/>
                  <a:gd name="connsiteX3" fmla="*/ 0 w 257175"/>
                  <a:gd name="connsiteY3" fmla="*/ 476250 h 476250"/>
                  <a:gd name="connsiteX4" fmla="*/ 28575 w 257175"/>
                  <a:gd name="connsiteY4" fmla="*/ 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476250">
                    <a:moveTo>
                      <a:pt x="28575" y="0"/>
                    </a:moveTo>
                    <a:lnTo>
                      <a:pt x="228600" y="28575"/>
                    </a:lnTo>
                    <a:lnTo>
                      <a:pt x="257175" y="466725"/>
                    </a:lnTo>
                    <a:lnTo>
                      <a:pt x="0" y="476250"/>
                    </a:lnTo>
                    <a:lnTo>
                      <a:pt x="28575" y="0"/>
                    </a:lnTo>
                    <a:close/>
                  </a:path>
                </a:pathLst>
              </a:custGeom>
              <a:solidFill>
                <a:schemeClr val="tx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Freeform 244"/>
              <p:cNvSpPr/>
              <p:nvPr/>
            </p:nvSpPr>
            <p:spPr>
              <a:xfrm>
                <a:off x="4558515" y="2142918"/>
                <a:ext cx="396208" cy="316966"/>
              </a:xfrm>
              <a:custGeom>
                <a:avLst/>
                <a:gdLst>
                  <a:gd name="connsiteX0" fmla="*/ 0 w 246743"/>
                  <a:gd name="connsiteY0" fmla="*/ 0 h 159657"/>
                  <a:gd name="connsiteX1" fmla="*/ 246743 w 246743"/>
                  <a:gd name="connsiteY1" fmla="*/ 29028 h 159657"/>
                  <a:gd name="connsiteX2" fmla="*/ 159658 w 246743"/>
                  <a:gd name="connsiteY2" fmla="*/ 159657 h 159657"/>
                  <a:gd name="connsiteX3" fmla="*/ 43543 w 246743"/>
                  <a:gd name="connsiteY3" fmla="*/ 130628 h 159657"/>
                  <a:gd name="connsiteX4" fmla="*/ 0 w 246743"/>
                  <a:gd name="connsiteY4" fmla="*/ 0 h 159657"/>
                  <a:gd name="connsiteX0" fmla="*/ 0 w 246743"/>
                  <a:gd name="connsiteY0" fmla="*/ 0 h 212876"/>
                  <a:gd name="connsiteX1" fmla="*/ 246743 w 246743"/>
                  <a:gd name="connsiteY1" fmla="*/ 29028 h 212876"/>
                  <a:gd name="connsiteX2" fmla="*/ 159658 w 246743"/>
                  <a:gd name="connsiteY2" fmla="*/ 159657 h 212876"/>
                  <a:gd name="connsiteX3" fmla="*/ 0 w 246743"/>
                  <a:gd name="connsiteY3" fmla="*/ 212876 h 212876"/>
                  <a:gd name="connsiteX4" fmla="*/ 0 w 246743"/>
                  <a:gd name="connsiteY4" fmla="*/ 0 h 212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43" h="212876">
                    <a:moveTo>
                      <a:pt x="0" y="0"/>
                    </a:moveTo>
                    <a:lnTo>
                      <a:pt x="246743" y="29028"/>
                    </a:lnTo>
                    <a:lnTo>
                      <a:pt x="159658" y="159657"/>
                    </a:lnTo>
                    <a:lnTo>
                      <a:pt x="0" y="212876"/>
                    </a:lnTo>
                    <a:lnTo>
                      <a:pt x="0" y="0"/>
                    </a:lnTo>
                    <a:close/>
                  </a:path>
                </a:pathLst>
              </a:custGeom>
              <a:solidFill>
                <a:schemeClr val="tx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Freeform 245"/>
              <p:cNvSpPr/>
              <p:nvPr/>
            </p:nvSpPr>
            <p:spPr>
              <a:xfrm>
                <a:off x="4716999" y="2618367"/>
                <a:ext cx="817583" cy="158483"/>
              </a:xfrm>
              <a:custGeom>
                <a:avLst/>
                <a:gdLst>
                  <a:gd name="connsiteX0" fmla="*/ 0 w 742950"/>
                  <a:gd name="connsiteY0" fmla="*/ 9525 h 209550"/>
                  <a:gd name="connsiteX1" fmla="*/ 723900 w 742950"/>
                  <a:gd name="connsiteY1" fmla="*/ 66675 h 209550"/>
                  <a:gd name="connsiteX2" fmla="*/ 742950 w 742950"/>
                  <a:gd name="connsiteY2" fmla="*/ 209550 h 209550"/>
                  <a:gd name="connsiteX3" fmla="*/ 28575 w 742950"/>
                  <a:gd name="connsiteY3" fmla="*/ 161925 h 209550"/>
                  <a:gd name="connsiteX4" fmla="*/ 57150 w 7429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209550">
                    <a:moveTo>
                      <a:pt x="0" y="9525"/>
                    </a:moveTo>
                    <a:lnTo>
                      <a:pt x="723900" y="66675"/>
                    </a:lnTo>
                    <a:lnTo>
                      <a:pt x="742950" y="209550"/>
                    </a:lnTo>
                    <a:lnTo>
                      <a:pt x="28575" y="161925"/>
                    </a:lnTo>
                    <a:lnTo>
                      <a:pt x="57150" y="0"/>
                    </a:lnTo>
                  </a:path>
                </a:pathLst>
              </a:custGeom>
              <a:solidFill>
                <a:schemeClr val="tx1">
                  <a:lumMod val="65000"/>
                  <a:lumOff val="3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246"/>
              <p:cNvSpPr/>
              <p:nvPr/>
            </p:nvSpPr>
            <p:spPr>
              <a:xfrm>
                <a:off x="4716999" y="2776850"/>
                <a:ext cx="817583" cy="158483"/>
              </a:xfrm>
              <a:custGeom>
                <a:avLst/>
                <a:gdLst>
                  <a:gd name="connsiteX0" fmla="*/ 0 w 742950"/>
                  <a:gd name="connsiteY0" fmla="*/ 9525 h 209550"/>
                  <a:gd name="connsiteX1" fmla="*/ 723900 w 742950"/>
                  <a:gd name="connsiteY1" fmla="*/ 66675 h 209550"/>
                  <a:gd name="connsiteX2" fmla="*/ 742950 w 742950"/>
                  <a:gd name="connsiteY2" fmla="*/ 209550 h 209550"/>
                  <a:gd name="connsiteX3" fmla="*/ 28575 w 742950"/>
                  <a:gd name="connsiteY3" fmla="*/ 161925 h 209550"/>
                  <a:gd name="connsiteX4" fmla="*/ 57150 w 7429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209550">
                    <a:moveTo>
                      <a:pt x="0" y="9525"/>
                    </a:moveTo>
                    <a:lnTo>
                      <a:pt x="723900" y="66675"/>
                    </a:lnTo>
                    <a:lnTo>
                      <a:pt x="742950" y="209550"/>
                    </a:lnTo>
                    <a:lnTo>
                      <a:pt x="28575" y="161925"/>
                    </a:lnTo>
                    <a:lnTo>
                      <a:pt x="57150" y="0"/>
                    </a:lnTo>
                  </a:path>
                </a:pathLst>
              </a:custGeom>
              <a:solidFill>
                <a:schemeClr val="tx1">
                  <a:lumMod val="65000"/>
                  <a:lumOff val="3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Freeform 247"/>
              <p:cNvSpPr/>
              <p:nvPr/>
            </p:nvSpPr>
            <p:spPr>
              <a:xfrm rot="20977683">
                <a:off x="4979433" y="4309908"/>
                <a:ext cx="1200338" cy="164511"/>
              </a:xfrm>
              <a:custGeom>
                <a:avLst/>
                <a:gdLst>
                  <a:gd name="connsiteX0" fmla="*/ 0 w 742950"/>
                  <a:gd name="connsiteY0" fmla="*/ 9525 h 209550"/>
                  <a:gd name="connsiteX1" fmla="*/ 723900 w 742950"/>
                  <a:gd name="connsiteY1" fmla="*/ 66675 h 209550"/>
                  <a:gd name="connsiteX2" fmla="*/ 742950 w 742950"/>
                  <a:gd name="connsiteY2" fmla="*/ 209550 h 209550"/>
                  <a:gd name="connsiteX3" fmla="*/ 28575 w 742950"/>
                  <a:gd name="connsiteY3" fmla="*/ 161925 h 209550"/>
                  <a:gd name="connsiteX4" fmla="*/ 57150 w 7429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209550">
                    <a:moveTo>
                      <a:pt x="0" y="9525"/>
                    </a:moveTo>
                    <a:lnTo>
                      <a:pt x="723900" y="66675"/>
                    </a:lnTo>
                    <a:lnTo>
                      <a:pt x="742950" y="209550"/>
                    </a:lnTo>
                    <a:lnTo>
                      <a:pt x="28575" y="161925"/>
                    </a:lnTo>
                    <a:lnTo>
                      <a:pt x="57150" y="0"/>
                    </a:lnTo>
                  </a:path>
                </a:pathLst>
              </a:custGeom>
              <a:solidFill>
                <a:schemeClr val="tx1">
                  <a:lumMod val="65000"/>
                  <a:lumOff val="3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Freeform 248"/>
              <p:cNvSpPr/>
              <p:nvPr/>
            </p:nvSpPr>
            <p:spPr>
              <a:xfrm rot="20854994">
                <a:off x="5001008" y="4426797"/>
                <a:ext cx="1171805" cy="227147"/>
              </a:xfrm>
              <a:custGeom>
                <a:avLst/>
                <a:gdLst>
                  <a:gd name="connsiteX0" fmla="*/ 0 w 742950"/>
                  <a:gd name="connsiteY0" fmla="*/ 9525 h 209550"/>
                  <a:gd name="connsiteX1" fmla="*/ 723900 w 742950"/>
                  <a:gd name="connsiteY1" fmla="*/ 66675 h 209550"/>
                  <a:gd name="connsiteX2" fmla="*/ 742950 w 742950"/>
                  <a:gd name="connsiteY2" fmla="*/ 209550 h 209550"/>
                  <a:gd name="connsiteX3" fmla="*/ 28575 w 742950"/>
                  <a:gd name="connsiteY3" fmla="*/ 161925 h 209550"/>
                  <a:gd name="connsiteX4" fmla="*/ 57150 w 7429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209550">
                    <a:moveTo>
                      <a:pt x="0" y="9525"/>
                    </a:moveTo>
                    <a:lnTo>
                      <a:pt x="723900" y="66675"/>
                    </a:lnTo>
                    <a:lnTo>
                      <a:pt x="742950" y="209550"/>
                    </a:lnTo>
                    <a:lnTo>
                      <a:pt x="28575" y="161925"/>
                    </a:lnTo>
                    <a:lnTo>
                      <a:pt x="57150" y="0"/>
                    </a:lnTo>
                  </a:path>
                </a:pathLst>
              </a:custGeom>
              <a:solidFill>
                <a:schemeClr val="tx1">
                  <a:lumMod val="65000"/>
                  <a:lumOff val="3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Freeform 249"/>
              <p:cNvSpPr/>
              <p:nvPr/>
            </p:nvSpPr>
            <p:spPr>
              <a:xfrm rot="20977683">
                <a:off x="4979433" y="4626874"/>
                <a:ext cx="1200338" cy="164511"/>
              </a:xfrm>
              <a:custGeom>
                <a:avLst/>
                <a:gdLst>
                  <a:gd name="connsiteX0" fmla="*/ 0 w 742950"/>
                  <a:gd name="connsiteY0" fmla="*/ 9525 h 209550"/>
                  <a:gd name="connsiteX1" fmla="*/ 723900 w 742950"/>
                  <a:gd name="connsiteY1" fmla="*/ 66675 h 209550"/>
                  <a:gd name="connsiteX2" fmla="*/ 742950 w 742950"/>
                  <a:gd name="connsiteY2" fmla="*/ 209550 h 209550"/>
                  <a:gd name="connsiteX3" fmla="*/ 28575 w 742950"/>
                  <a:gd name="connsiteY3" fmla="*/ 161925 h 209550"/>
                  <a:gd name="connsiteX4" fmla="*/ 57150 w 7429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209550">
                    <a:moveTo>
                      <a:pt x="0" y="9525"/>
                    </a:moveTo>
                    <a:lnTo>
                      <a:pt x="723900" y="66675"/>
                    </a:lnTo>
                    <a:lnTo>
                      <a:pt x="742950" y="209550"/>
                    </a:lnTo>
                    <a:lnTo>
                      <a:pt x="28575" y="161925"/>
                    </a:lnTo>
                    <a:lnTo>
                      <a:pt x="57150" y="0"/>
                    </a:lnTo>
                  </a:path>
                </a:pathLst>
              </a:custGeom>
              <a:solidFill>
                <a:schemeClr val="tx1">
                  <a:lumMod val="65000"/>
                  <a:lumOff val="3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Freeform 250"/>
              <p:cNvSpPr/>
              <p:nvPr/>
            </p:nvSpPr>
            <p:spPr>
              <a:xfrm>
                <a:off x="3766100" y="1984435"/>
                <a:ext cx="846532" cy="3450021"/>
              </a:xfrm>
              <a:custGeom>
                <a:avLst/>
                <a:gdLst>
                  <a:gd name="connsiteX0" fmla="*/ 0 w 769257"/>
                  <a:gd name="connsiteY0" fmla="*/ 0 h 3135085"/>
                  <a:gd name="connsiteX1" fmla="*/ 769257 w 769257"/>
                  <a:gd name="connsiteY1" fmla="*/ 130628 h 3135085"/>
                  <a:gd name="connsiteX2" fmla="*/ 754743 w 769257"/>
                  <a:gd name="connsiteY2" fmla="*/ 2946400 h 3135085"/>
                  <a:gd name="connsiteX3" fmla="*/ 0 w 769257"/>
                  <a:gd name="connsiteY3" fmla="*/ 3135085 h 3135085"/>
                  <a:gd name="connsiteX4" fmla="*/ 0 w 769257"/>
                  <a:gd name="connsiteY4" fmla="*/ 0 h 313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257" h="3135085">
                    <a:moveTo>
                      <a:pt x="0" y="0"/>
                    </a:moveTo>
                    <a:lnTo>
                      <a:pt x="769257" y="130628"/>
                    </a:lnTo>
                    <a:lnTo>
                      <a:pt x="754743" y="2946400"/>
                    </a:lnTo>
                    <a:lnTo>
                      <a:pt x="0" y="3135085"/>
                    </a:lnTo>
                    <a:lnTo>
                      <a:pt x="0" y="0"/>
                    </a:lnTo>
                    <a:close/>
                  </a:path>
                </a:pathLst>
              </a:custGeom>
              <a:gradFill>
                <a:gsLst>
                  <a:gs pos="79000">
                    <a:schemeClr val="bg1">
                      <a:lumMod val="50000"/>
                    </a:schemeClr>
                  </a:gs>
                  <a:gs pos="47000">
                    <a:schemeClr val="bg1">
                      <a:lumMod val="65000"/>
                    </a:schemeClr>
                  </a:gs>
                  <a:gs pos="16000">
                    <a:schemeClr val="bg1">
                      <a:lumMod val="75000"/>
                    </a:schemeClr>
                  </a:gs>
                </a:gsLst>
                <a:lin ang="108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Freeform 251"/>
              <p:cNvSpPr/>
              <p:nvPr/>
            </p:nvSpPr>
            <p:spPr>
              <a:xfrm>
                <a:off x="4596676" y="4933570"/>
                <a:ext cx="241082" cy="272528"/>
              </a:xfrm>
              <a:custGeom>
                <a:avLst/>
                <a:gdLst>
                  <a:gd name="connsiteX0" fmla="*/ 0 w 219075"/>
                  <a:gd name="connsiteY0" fmla="*/ 0 h 247650"/>
                  <a:gd name="connsiteX1" fmla="*/ 0 w 219075"/>
                  <a:gd name="connsiteY1" fmla="*/ 247650 h 247650"/>
                  <a:gd name="connsiteX2" fmla="*/ 219075 w 219075"/>
                  <a:gd name="connsiteY2" fmla="*/ 209550 h 247650"/>
                  <a:gd name="connsiteX3" fmla="*/ 0 w 219075"/>
                  <a:gd name="connsiteY3" fmla="*/ 0 h 247650"/>
                </a:gdLst>
                <a:ahLst/>
                <a:cxnLst>
                  <a:cxn ang="0">
                    <a:pos x="connsiteX0" y="connsiteY0"/>
                  </a:cxn>
                  <a:cxn ang="0">
                    <a:pos x="connsiteX1" y="connsiteY1"/>
                  </a:cxn>
                  <a:cxn ang="0">
                    <a:pos x="connsiteX2" y="connsiteY2"/>
                  </a:cxn>
                  <a:cxn ang="0">
                    <a:pos x="connsiteX3" y="connsiteY3"/>
                  </a:cxn>
                </a:cxnLst>
                <a:rect l="l" t="t" r="r" b="b"/>
                <a:pathLst>
                  <a:path w="219075" h="247650">
                    <a:moveTo>
                      <a:pt x="0" y="0"/>
                    </a:moveTo>
                    <a:lnTo>
                      <a:pt x="0" y="247650"/>
                    </a:lnTo>
                    <a:lnTo>
                      <a:pt x="219075" y="209550"/>
                    </a:lnTo>
                    <a:lnTo>
                      <a:pt x="0" y="0"/>
                    </a:lnTo>
                    <a:close/>
                  </a:path>
                </a:pathLst>
              </a:custGeom>
              <a:solidFill>
                <a:schemeClr val="tx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Freeform 252"/>
              <p:cNvSpPr/>
              <p:nvPr/>
            </p:nvSpPr>
            <p:spPr>
              <a:xfrm>
                <a:off x="3766100" y="1984435"/>
                <a:ext cx="2822124" cy="554691"/>
              </a:xfrm>
              <a:custGeom>
                <a:avLst/>
                <a:gdLst>
                  <a:gd name="connsiteX0" fmla="*/ 0 w 2181225"/>
                  <a:gd name="connsiteY0" fmla="*/ 85725 h 409575"/>
                  <a:gd name="connsiteX1" fmla="*/ 9525 w 2181225"/>
                  <a:gd name="connsiteY1" fmla="*/ 0 h 409575"/>
                  <a:gd name="connsiteX2" fmla="*/ 2019300 w 2181225"/>
                  <a:gd name="connsiteY2" fmla="*/ 295275 h 409575"/>
                  <a:gd name="connsiteX3" fmla="*/ 2028825 w 2181225"/>
                  <a:gd name="connsiteY3" fmla="*/ 371475 h 409575"/>
                  <a:gd name="connsiteX4" fmla="*/ 2181225 w 2181225"/>
                  <a:gd name="connsiteY4" fmla="*/ 409575 h 409575"/>
                  <a:gd name="connsiteX5" fmla="*/ 0 w 2181225"/>
                  <a:gd name="connsiteY5" fmla="*/ 85725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1225" h="409575">
                    <a:moveTo>
                      <a:pt x="0" y="85725"/>
                    </a:moveTo>
                    <a:lnTo>
                      <a:pt x="9525" y="0"/>
                    </a:lnTo>
                    <a:lnTo>
                      <a:pt x="2019300" y="295275"/>
                    </a:lnTo>
                    <a:lnTo>
                      <a:pt x="2028825" y="371475"/>
                    </a:lnTo>
                    <a:lnTo>
                      <a:pt x="2181225" y="409575"/>
                    </a:lnTo>
                    <a:lnTo>
                      <a:pt x="0" y="85725"/>
                    </a:lnTo>
                    <a:close/>
                  </a:path>
                </a:pathLst>
              </a:cu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Freeform 253"/>
              <p:cNvSpPr/>
              <p:nvPr/>
            </p:nvSpPr>
            <p:spPr>
              <a:xfrm>
                <a:off x="3737166" y="4755379"/>
                <a:ext cx="2830095" cy="765174"/>
              </a:xfrm>
              <a:custGeom>
                <a:avLst/>
                <a:gdLst>
                  <a:gd name="connsiteX0" fmla="*/ 0 w 2571750"/>
                  <a:gd name="connsiteY0" fmla="*/ 695325 h 695325"/>
                  <a:gd name="connsiteX1" fmla="*/ 38100 w 2571750"/>
                  <a:gd name="connsiteY1" fmla="*/ 561975 h 695325"/>
                  <a:gd name="connsiteX2" fmla="*/ 76200 w 2571750"/>
                  <a:gd name="connsiteY2" fmla="*/ 600075 h 695325"/>
                  <a:gd name="connsiteX3" fmla="*/ 2543175 w 2571750"/>
                  <a:gd name="connsiteY3" fmla="*/ 0 h 695325"/>
                  <a:gd name="connsiteX4" fmla="*/ 2571750 w 2571750"/>
                  <a:gd name="connsiteY4" fmla="*/ 19050 h 695325"/>
                  <a:gd name="connsiteX5" fmla="*/ 0 w 2571750"/>
                  <a:gd name="connsiteY5" fmla="*/ 69532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0" h="695325">
                    <a:moveTo>
                      <a:pt x="0" y="695325"/>
                    </a:moveTo>
                    <a:lnTo>
                      <a:pt x="38100" y="561975"/>
                    </a:lnTo>
                    <a:lnTo>
                      <a:pt x="76200" y="600075"/>
                    </a:lnTo>
                    <a:lnTo>
                      <a:pt x="2543175" y="0"/>
                    </a:lnTo>
                    <a:lnTo>
                      <a:pt x="2571750" y="19050"/>
                    </a:lnTo>
                    <a:lnTo>
                      <a:pt x="0" y="695325"/>
                    </a:lnTo>
                    <a:close/>
                  </a:path>
                </a:pathLst>
              </a:custGeom>
              <a:solidFill>
                <a:schemeClr val="tx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Freeform 257"/>
              <p:cNvSpPr/>
              <p:nvPr/>
            </p:nvSpPr>
            <p:spPr>
              <a:xfrm>
                <a:off x="3132167" y="2142918"/>
                <a:ext cx="377346" cy="2997805"/>
              </a:xfrm>
              <a:custGeom>
                <a:avLst/>
                <a:gdLst>
                  <a:gd name="connsiteX0" fmla="*/ 19050 w 342900"/>
                  <a:gd name="connsiteY0" fmla="*/ 266700 h 2724150"/>
                  <a:gd name="connsiteX1" fmla="*/ 19050 w 342900"/>
                  <a:gd name="connsiteY1" fmla="*/ 2724150 h 2724150"/>
                  <a:gd name="connsiteX2" fmla="*/ 257175 w 342900"/>
                  <a:gd name="connsiteY2" fmla="*/ 2714625 h 2724150"/>
                  <a:gd name="connsiteX3" fmla="*/ 323850 w 342900"/>
                  <a:gd name="connsiteY3" fmla="*/ 2619375 h 2724150"/>
                  <a:gd name="connsiteX4" fmla="*/ 342900 w 342900"/>
                  <a:gd name="connsiteY4" fmla="*/ 257175 h 2724150"/>
                  <a:gd name="connsiteX5" fmla="*/ 171450 w 342900"/>
                  <a:gd name="connsiteY5" fmla="*/ 0 h 2724150"/>
                  <a:gd name="connsiteX6" fmla="*/ 0 w 342900"/>
                  <a:gd name="connsiteY6" fmla="*/ 0 h 2724150"/>
                  <a:gd name="connsiteX7" fmla="*/ 19050 w 342900"/>
                  <a:gd name="connsiteY7" fmla="*/ 266700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 h="2724150">
                    <a:moveTo>
                      <a:pt x="19050" y="266700"/>
                    </a:moveTo>
                    <a:lnTo>
                      <a:pt x="19050" y="2724150"/>
                    </a:lnTo>
                    <a:lnTo>
                      <a:pt x="257175" y="2714625"/>
                    </a:lnTo>
                    <a:lnTo>
                      <a:pt x="323850" y="2619375"/>
                    </a:lnTo>
                    <a:lnTo>
                      <a:pt x="342900" y="257175"/>
                    </a:lnTo>
                    <a:lnTo>
                      <a:pt x="171450" y="0"/>
                    </a:lnTo>
                    <a:lnTo>
                      <a:pt x="0" y="0"/>
                    </a:lnTo>
                    <a:lnTo>
                      <a:pt x="19050" y="266700"/>
                    </a:lnTo>
                    <a:close/>
                  </a:path>
                </a:pathLst>
              </a:custGeom>
              <a:solidFill>
                <a:schemeClr val="tx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Freeform 262"/>
              <p:cNvSpPr/>
              <p:nvPr/>
            </p:nvSpPr>
            <p:spPr>
              <a:xfrm>
                <a:off x="2339752" y="1905193"/>
                <a:ext cx="1530347" cy="3647679"/>
              </a:xfrm>
              <a:custGeom>
                <a:avLst/>
                <a:gdLst>
                  <a:gd name="connsiteX0" fmla="*/ 0 w 1390650"/>
                  <a:gd name="connsiteY0" fmla="*/ 342900 h 3314700"/>
                  <a:gd name="connsiteX1" fmla="*/ 161925 w 1390650"/>
                  <a:gd name="connsiteY1" fmla="*/ 19050 h 3314700"/>
                  <a:gd name="connsiteX2" fmla="*/ 685800 w 1390650"/>
                  <a:gd name="connsiteY2" fmla="*/ 0 h 3314700"/>
                  <a:gd name="connsiteX3" fmla="*/ 1162050 w 1390650"/>
                  <a:gd name="connsiteY3" fmla="*/ 9525 h 3314700"/>
                  <a:gd name="connsiteX4" fmla="*/ 1219200 w 1390650"/>
                  <a:gd name="connsiteY4" fmla="*/ 57150 h 3314700"/>
                  <a:gd name="connsiteX5" fmla="*/ 1352550 w 1390650"/>
                  <a:gd name="connsiteY5" fmla="*/ 57150 h 3314700"/>
                  <a:gd name="connsiteX6" fmla="*/ 1390650 w 1390650"/>
                  <a:gd name="connsiteY6" fmla="*/ 3190875 h 3314700"/>
                  <a:gd name="connsiteX7" fmla="*/ 1343025 w 1390650"/>
                  <a:gd name="connsiteY7" fmla="*/ 3162300 h 3314700"/>
                  <a:gd name="connsiteX8" fmla="*/ 1314450 w 1390650"/>
                  <a:gd name="connsiteY8" fmla="*/ 3276600 h 3314700"/>
                  <a:gd name="connsiteX9" fmla="*/ 1123950 w 1390650"/>
                  <a:gd name="connsiteY9" fmla="*/ 3305175 h 3314700"/>
                  <a:gd name="connsiteX10" fmla="*/ 1057275 w 1390650"/>
                  <a:gd name="connsiteY10" fmla="*/ 3209925 h 3314700"/>
                  <a:gd name="connsiteX11" fmla="*/ 733425 w 1390650"/>
                  <a:gd name="connsiteY11" fmla="*/ 3209925 h 3314700"/>
                  <a:gd name="connsiteX12" fmla="*/ 647700 w 1390650"/>
                  <a:gd name="connsiteY12" fmla="*/ 3314700 h 3314700"/>
                  <a:gd name="connsiteX13" fmla="*/ 219075 w 1390650"/>
                  <a:gd name="connsiteY13" fmla="*/ 3267075 h 3314700"/>
                  <a:gd name="connsiteX14" fmla="*/ 0 w 1390650"/>
                  <a:gd name="connsiteY14" fmla="*/ 2962275 h 3314700"/>
                  <a:gd name="connsiteX15" fmla="*/ 0 w 1390650"/>
                  <a:gd name="connsiteY15" fmla="*/ 34290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650" h="3314700">
                    <a:moveTo>
                      <a:pt x="0" y="342900"/>
                    </a:moveTo>
                    <a:lnTo>
                      <a:pt x="161925" y="19050"/>
                    </a:lnTo>
                    <a:lnTo>
                      <a:pt x="685800" y="0"/>
                    </a:lnTo>
                    <a:lnTo>
                      <a:pt x="1162050" y="9525"/>
                    </a:lnTo>
                    <a:lnTo>
                      <a:pt x="1219200" y="57150"/>
                    </a:lnTo>
                    <a:lnTo>
                      <a:pt x="1352550" y="57150"/>
                    </a:lnTo>
                    <a:lnTo>
                      <a:pt x="1390650" y="3190875"/>
                    </a:lnTo>
                    <a:lnTo>
                      <a:pt x="1343025" y="3162300"/>
                    </a:lnTo>
                    <a:lnTo>
                      <a:pt x="1314450" y="3276600"/>
                    </a:lnTo>
                    <a:lnTo>
                      <a:pt x="1123950" y="3305175"/>
                    </a:lnTo>
                    <a:lnTo>
                      <a:pt x="1057275" y="3209925"/>
                    </a:lnTo>
                    <a:lnTo>
                      <a:pt x="733425" y="3209925"/>
                    </a:lnTo>
                    <a:lnTo>
                      <a:pt x="647700" y="3314700"/>
                    </a:lnTo>
                    <a:lnTo>
                      <a:pt x="219075" y="3267075"/>
                    </a:lnTo>
                    <a:lnTo>
                      <a:pt x="0" y="2962275"/>
                    </a:lnTo>
                    <a:lnTo>
                      <a:pt x="0" y="342900"/>
                    </a:lnTo>
                    <a:close/>
                  </a:path>
                </a:pathLst>
              </a:custGeom>
              <a:gradFill>
                <a:gsLst>
                  <a:gs pos="0">
                    <a:schemeClr val="tx1">
                      <a:lumMod val="65000"/>
                      <a:lumOff val="35000"/>
                    </a:schemeClr>
                  </a:gs>
                  <a:gs pos="50000">
                    <a:schemeClr val="bg1">
                      <a:lumMod val="75000"/>
                    </a:schemeClr>
                  </a:gs>
                  <a:gs pos="100000">
                    <a:schemeClr val="bg1">
                      <a:lumMod val="65000"/>
                    </a:schemeClr>
                  </a:gs>
                </a:gsLst>
                <a:lin ang="54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Freeform 263"/>
              <p:cNvSpPr/>
              <p:nvPr/>
            </p:nvSpPr>
            <p:spPr>
              <a:xfrm>
                <a:off x="2973684" y="1984435"/>
                <a:ext cx="733728" cy="3364669"/>
              </a:xfrm>
              <a:custGeom>
                <a:avLst/>
                <a:gdLst>
                  <a:gd name="connsiteX0" fmla="*/ 9525 w 666750"/>
                  <a:gd name="connsiteY0" fmla="*/ 0 h 3057525"/>
                  <a:gd name="connsiteX1" fmla="*/ 495300 w 666750"/>
                  <a:gd name="connsiteY1" fmla="*/ 19050 h 3057525"/>
                  <a:gd name="connsiteX2" fmla="*/ 638175 w 666750"/>
                  <a:gd name="connsiteY2" fmla="*/ 247650 h 3057525"/>
                  <a:gd name="connsiteX3" fmla="*/ 666750 w 666750"/>
                  <a:gd name="connsiteY3" fmla="*/ 2781300 h 3057525"/>
                  <a:gd name="connsiteX4" fmla="*/ 485775 w 666750"/>
                  <a:gd name="connsiteY4" fmla="*/ 3057525 h 3057525"/>
                  <a:gd name="connsiteX5" fmla="*/ 0 w 666750"/>
                  <a:gd name="connsiteY5" fmla="*/ 3028950 h 3057525"/>
                  <a:gd name="connsiteX6" fmla="*/ 9525 w 666750"/>
                  <a:gd name="connsiteY6" fmla="*/ 0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3057525">
                    <a:moveTo>
                      <a:pt x="9525" y="0"/>
                    </a:moveTo>
                    <a:lnTo>
                      <a:pt x="495300" y="19050"/>
                    </a:lnTo>
                    <a:lnTo>
                      <a:pt x="638175" y="247650"/>
                    </a:lnTo>
                    <a:lnTo>
                      <a:pt x="666750" y="2781300"/>
                    </a:lnTo>
                    <a:lnTo>
                      <a:pt x="485775" y="3057525"/>
                    </a:lnTo>
                    <a:lnTo>
                      <a:pt x="0" y="3028950"/>
                    </a:lnTo>
                    <a:lnTo>
                      <a:pt x="9525" y="0"/>
                    </a:lnTo>
                    <a:close/>
                  </a:path>
                </a:pathLst>
              </a:custGeom>
              <a:solidFill>
                <a:schemeClr val="tx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Freeform 264"/>
              <p:cNvSpPr/>
              <p:nvPr/>
            </p:nvSpPr>
            <p:spPr>
              <a:xfrm>
                <a:off x="2498235" y="2063676"/>
                <a:ext cx="356382" cy="3238887"/>
              </a:xfrm>
              <a:custGeom>
                <a:avLst/>
                <a:gdLst>
                  <a:gd name="connsiteX0" fmla="*/ 9525 w 323850"/>
                  <a:gd name="connsiteY0" fmla="*/ 219075 h 2943225"/>
                  <a:gd name="connsiteX1" fmla="*/ 257175 w 323850"/>
                  <a:gd name="connsiteY1" fmla="*/ 0 h 2943225"/>
                  <a:gd name="connsiteX2" fmla="*/ 323850 w 323850"/>
                  <a:gd name="connsiteY2" fmla="*/ 0 h 2943225"/>
                  <a:gd name="connsiteX3" fmla="*/ 323850 w 323850"/>
                  <a:gd name="connsiteY3" fmla="*/ 2943225 h 2943225"/>
                  <a:gd name="connsiteX4" fmla="*/ 190500 w 323850"/>
                  <a:gd name="connsiteY4" fmla="*/ 2924175 h 2943225"/>
                  <a:gd name="connsiteX5" fmla="*/ 0 w 323850"/>
                  <a:gd name="connsiteY5" fmla="*/ 2752725 h 2943225"/>
                  <a:gd name="connsiteX6" fmla="*/ 9525 w 323850"/>
                  <a:gd name="connsiteY6" fmla="*/ 219075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2943225">
                    <a:moveTo>
                      <a:pt x="9525" y="219075"/>
                    </a:moveTo>
                    <a:lnTo>
                      <a:pt x="257175" y="0"/>
                    </a:lnTo>
                    <a:lnTo>
                      <a:pt x="323850" y="0"/>
                    </a:lnTo>
                    <a:lnTo>
                      <a:pt x="323850" y="2943225"/>
                    </a:lnTo>
                    <a:lnTo>
                      <a:pt x="190500" y="2924175"/>
                    </a:lnTo>
                    <a:lnTo>
                      <a:pt x="0" y="2752725"/>
                    </a:lnTo>
                    <a:lnTo>
                      <a:pt x="9525" y="219075"/>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6" name="Group 61"/>
              <p:cNvGrpSpPr/>
              <p:nvPr/>
            </p:nvGrpSpPr>
            <p:grpSpPr>
              <a:xfrm>
                <a:off x="4860032" y="3068960"/>
                <a:ext cx="1008112" cy="1224136"/>
                <a:chOff x="4788024" y="3068960"/>
                <a:chExt cx="432199" cy="728666"/>
              </a:xfrm>
            </p:grpSpPr>
            <p:sp>
              <p:nvSpPr>
                <p:cNvPr id="267" name="Freeform 266"/>
                <p:cNvSpPr/>
                <p:nvPr/>
              </p:nvSpPr>
              <p:spPr>
                <a:xfrm>
                  <a:off x="4788024" y="3068960"/>
                  <a:ext cx="432199" cy="728666"/>
                </a:xfrm>
                <a:custGeom>
                  <a:avLst/>
                  <a:gdLst>
                    <a:gd name="connsiteX0" fmla="*/ 72571 w 1756229"/>
                    <a:gd name="connsiteY0" fmla="*/ 0 h 2960914"/>
                    <a:gd name="connsiteX1" fmla="*/ 0 w 1756229"/>
                    <a:gd name="connsiteY1" fmla="*/ 2960914 h 2960914"/>
                    <a:gd name="connsiteX2" fmla="*/ 1741714 w 1756229"/>
                    <a:gd name="connsiteY2" fmla="*/ 2554514 h 2960914"/>
                    <a:gd name="connsiteX3" fmla="*/ 1756229 w 1756229"/>
                    <a:gd name="connsiteY3" fmla="*/ 246743 h 2960914"/>
                    <a:gd name="connsiteX4" fmla="*/ 72571 w 1756229"/>
                    <a:gd name="connsiteY4" fmla="*/ 0 h 2960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229" h="2960914">
                      <a:moveTo>
                        <a:pt x="72571" y="0"/>
                      </a:moveTo>
                      <a:lnTo>
                        <a:pt x="0" y="2960914"/>
                      </a:lnTo>
                      <a:lnTo>
                        <a:pt x="1741714" y="2554514"/>
                      </a:lnTo>
                      <a:cubicBezTo>
                        <a:pt x="1746552" y="1785257"/>
                        <a:pt x="1751391" y="1016000"/>
                        <a:pt x="1756229" y="246743"/>
                      </a:cubicBezTo>
                      <a:lnTo>
                        <a:pt x="72571" y="0"/>
                      </a:lnTo>
                      <a:close/>
                    </a:path>
                  </a:pathLst>
                </a:custGeom>
                <a:solidFill>
                  <a:schemeClr val="accent6">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Freeform 267"/>
                <p:cNvSpPr/>
                <p:nvPr/>
              </p:nvSpPr>
              <p:spPr>
                <a:xfrm>
                  <a:off x="4845518" y="3140968"/>
                  <a:ext cx="360191" cy="607264"/>
                </a:xfrm>
                <a:custGeom>
                  <a:avLst/>
                  <a:gdLst>
                    <a:gd name="connsiteX0" fmla="*/ 72571 w 1756229"/>
                    <a:gd name="connsiteY0" fmla="*/ 0 h 2960914"/>
                    <a:gd name="connsiteX1" fmla="*/ 0 w 1756229"/>
                    <a:gd name="connsiteY1" fmla="*/ 2960914 h 2960914"/>
                    <a:gd name="connsiteX2" fmla="*/ 1741714 w 1756229"/>
                    <a:gd name="connsiteY2" fmla="*/ 2554514 h 2960914"/>
                    <a:gd name="connsiteX3" fmla="*/ 1756229 w 1756229"/>
                    <a:gd name="connsiteY3" fmla="*/ 246743 h 2960914"/>
                    <a:gd name="connsiteX4" fmla="*/ 72571 w 1756229"/>
                    <a:gd name="connsiteY4" fmla="*/ 0 h 2960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229" h="2960914">
                      <a:moveTo>
                        <a:pt x="72571" y="0"/>
                      </a:moveTo>
                      <a:lnTo>
                        <a:pt x="0" y="2960914"/>
                      </a:lnTo>
                      <a:lnTo>
                        <a:pt x="1741714" y="2554514"/>
                      </a:lnTo>
                      <a:cubicBezTo>
                        <a:pt x="1746552" y="1785257"/>
                        <a:pt x="1751391" y="1016000"/>
                        <a:pt x="1756229" y="246743"/>
                      </a:cubicBezTo>
                      <a:lnTo>
                        <a:pt x="72571" y="0"/>
                      </a:lnTo>
                      <a:close/>
                    </a:path>
                  </a:pathLst>
                </a:custGeom>
                <a:solidFill>
                  <a:schemeClr val="accent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40" name="Rounded Rectangle 239"/>
            <p:cNvSpPr/>
            <p:nvPr/>
          </p:nvSpPr>
          <p:spPr>
            <a:xfrm>
              <a:off x="6426891" y="5190800"/>
              <a:ext cx="48219" cy="47736"/>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Rounded Rectangle 240"/>
            <p:cNvSpPr/>
            <p:nvPr/>
          </p:nvSpPr>
          <p:spPr>
            <a:xfrm>
              <a:off x="6426891" y="5276473"/>
              <a:ext cx="48219" cy="47736"/>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3" name="Rounded Rectangle 442"/>
            <p:cNvSpPr/>
            <p:nvPr/>
          </p:nvSpPr>
          <p:spPr>
            <a:xfrm>
              <a:off x="6426891" y="5383823"/>
              <a:ext cx="48219" cy="47736"/>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4" name="Rounded Rectangle 443"/>
            <p:cNvSpPr/>
            <p:nvPr/>
          </p:nvSpPr>
          <p:spPr>
            <a:xfrm>
              <a:off x="6426891" y="5469496"/>
              <a:ext cx="48219" cy="47736"/>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5" name="Rounded Rectangle 444"/>
            <p:cNvSpPr/>
            <p:nvPr/>
          </p:nvSpPr>
          <p:spPr>
            <a:xfrm>
              <a:off x="6426891" y="5599832"/>
              <a:ext cx="48219" cy="47736"/>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6" name="Rounded Rectangle 445"/>
            <p:cNvSpPr/>
            <p:nvPr/>
          </p:nvSpPr>
          <p:spPr>
            <a:xfrm>
              <a:off x="6426891" y="5685505"/>
              <a:ext cx="48219" cy="47736"/>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2" name="Can 331"/>
          <p:cNvSpPr/>
          <p:nvPr/>
        </p:nvSpPr>
        <p:spPr>
          <a:xfrm rot="16200000">
            <a:off x="2633451" y="3394151"/>
            <a:ext cx="1008112" cy="587398"/>
          </a:xfrm>
          <a:prstGeom prst="can">
            <a:avLst>
              <a:gd name="adj" fmla="val 50000"/>
            </a:avLst>
          </a:prstGeom>
          <a:solidFill>
            <a:srgbClr val="FFC000">
              <a:alpha val="50000"/>
            </a:srgbClr>
          </a:solidFill>
          <a:ln w="25400">
            <a:solidFill>
              <a:schemeClr val="tx1">
                <a:lumMod val="65000"/>
                <a:lumOff val="35000"/>
              </a:schemeClr>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Can 334"/>
          <p:cNvSpPr/>
          <p:nvPr/>
        </p:nvSpPr>
        <p:spPr>
          <a:xfrm rot="16200000">
            <a:off x="3497547" y="3394151"/>
            <a:ext cx="1008112" cy="587398"/>
          </a:xfrm>
          <a:prstGeom prst="can">
            <a:avLst>
              <a:gd name="adj" fmla="val 50000"/>
            </a:avLst>
          </a:prstGeom>
          <a:solidFill>
            <a:srgbClr val="FFC000">
              <a:alpha val="50000"/>
            </a:srgbClr>
          </a:solidFill>
          <a:ln w="25400">
            <a:solidFill>
              <a:schemeClr val="tx1">
                <a:lumMod val="65000"/>
                <a:lumOff val="35000"/>
              </a:schemeClr>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Can 335"/>
          <p:cNvSpPr/>
          <p:nvPr/>
        </p:nvSpPr>
        <p:spPr>
          <a:xfrm rot="16200000">
            <a:off x="4361643" y="3394151"/>
            <a:ext cx="1008112" cy="587398"/>
          </a:xfrm>
          <a:prstGeom prst="can">
            <a:avLst>
              <a:gd name="adj" fmla="val 50000"/>
            </a:avLst>
          </a:prstGeom>
          <a:solidFill>
            <a:srgbClr val="FFC000">
              <a:alpha val="50000"/>
            </a:srgbClr>
          </a:solidFill>
          <a:ln w="25400">
            <a:solidFill>
              <a:schemeClr val="tx1">
                <a:lumMod val="65000"/>
                <a:lumOff val="35000"/>
              </a:schemeClr>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Can 336"/>
          <p:cNvSpPr/>
          <p:nvPr/>
        </p:nvSpPr>
        <p:spPr>
          <a:xfrm rot="16200000">
            <a:off x="5245171" y="3394151"/>
            <a:ext cx="1008112" cy="587398"/>
          </a:xfrm>
          <a:prstGeom prst="can">
            <a:avLst>
              <a:gd name="adj" fmla="val 50000"/>
            </a:avLst>
          </a:prstGeom>
          <a:solidFill>
            <a:srgbClr val="FFC000">
              <a:alpha val="50000"/>
            </a:srgbClr>
          </a:solidFill>
          <a:ln w="25400">
            <a:solidFill>
              <a:schemeClr val="tx1">
                <a:lumMod val="65000"/>
                <a:lumOff val="35000"/>
              </a:schemeClr>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Can 337"/>
          <p:cNvSpPr/>
          <p:nvPr/>
        </p:nvSpPr>
        <p:spPr>
          <a:xfrm rot="16200000">
            <a:off x="6089835" y="3394151"/>
            <a:ext cx="1008112" cy="587398"/>
          </a:xfrm>
          <a:prstGeom prst="can">
            <a:avLst>
              <a:gd name="adj" fmla="val 50000"/>
            </a:avLst>
          </a:prstGeom>
          <a:solidFill>
            <a:srgbClr val="FFC000">
              <a:alpha val="50000"/>
            </a:srgbClr>
          </a:solidFill>
          <a:ln w="25400">
            <a:solidFill>
              <a:schemeClr val="tx1">
                <a:lumMod val="65000"/>
                <a:lumOff val="35000"/>
              </a:schemeClr>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an 36"/>
          <p:cNvSpPr/>
          <p:nvPr/>
        </p:nvSpPr>
        <p:spPr>
          <a:xfrm rot="16200000">
            <a:off x="4117093" y="650369"/>
            <a:ext cx="1368152" cy="6074962"/>
          </a:xfrm>
          <a:prstGeom prst="can">
            <a:avLst>
              <a:gd name="adj" fmla="val 36852"/>
            </a:avLst>
          </a:prstGeom>
          <a:solidFill>
            <a:schemeClr val="accent1">
              <a:lumMod val="60000"/>
              <a:lumOff val="40000"/>
              <a:alpha val="43000"/>
            </a:schemeClr>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179512" y="2787750"/>
            <a:ext cx="1977558" cy="1584374"/>
            <a:chOff x="118554" y="2624338"/>
            <a:chExt cx="1977558" cy="1584374"/>
          </a:xfrm>
        </p:grpSpPr>
        <p:sp>
          <p:nvSpPr>
            <p:cNvPr id="198" name="Oval 197"/>
            <p:cNvSpPr/>
            <p:nvPr/>
          </p:nvSpPr>
          <p:spPr>
            <a:xfrm>
              <a:off x="478594" y="3974586"/>
              <a:ext cx="234126" cy="234126"/>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861008" y="3818006"/>
              <a:ext cx="234126" cy="234126"/>
            </a:xfrm>
            <a:prstGeom prst="rect">
              <a:avLst/>
            </a:prstGeom>
            <a:solidFill>
              <a:srgbClr val="339966"/>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910642" y="3038482"/>
              <a:ext cx="234126" cy="234126"/>
            </a:xfrm>
            <a:prstGeom prst="rect">
              <a:avLst/>
            </a:prstGeom>
            <a:solidFill>
              <a:srgbClr val="339966"/>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78594" y="2624338"/>
              <a:ext cx="234126" cy="234126"/>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Isosceles Triangle 231"/>
            <p:cNvSpPr/>
            <p:nvPr/>
          </p:nvSpPr>
          <p:spPr>
            <a:xfrm>
              <a:off x="118554" y="2822458"/>
              <a:ext cx="234100" cy="234100"/>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Isosceles Triangle 234"/>
            <p:cNvSpPr/>
            <p:nvPr/>
          </p:nvSpPr>
          <p:spPr>
            <a:xfrm>
              <a:off x="766626" y="3398522"/>
              <a:ext cx="234100" cy="234100"/>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190562" y="3470530"/>
              <a:ext cx="234126" cy="234126"/>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406586" y="3110490"/>
              <a:ext cx="234126" cy="234126"/>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Isosceles Triangle 237"/>
            <p:cNvSpPr/>
            <p:nvPr/>
          </p:nvSpPr>
          <p:spPr>
            <a:xfrm>
              <a:off x="1270682" y="3758562"/>
              <a:ext cx="234100" cy="234100"/>
            </a:xfrm>
            <a:prstGeom prst="triangle">
              <a:avLst/>
            </a:prstGeom>
            <a:solidFill>
              <a:srgbClr val="FF7C8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1653096" y="3745998"/>
              <a:ext cx="234126" cy="234126"/>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1861986" y="3254505"/>
              <a:ext cx="234126" cy="234126"/>
            </a:xfrm>
            <a:prstGeom prst="ellipse">
              <a:avLst/>
            </a:prstGeom>
            <a:solidFill>
              <a:srgbClr val="3399FF"/>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1342690" y="3398522"/>
              <a:ext cx="234126" cy="234126"/>
            </a:xfrm>
            <a:prstGeom prst="rect">
              <a:avLst/>
            </a:prstGeom>
            <a:solidFill>
              <a:srgbClr val="FFC000"/>
            </a:solidFill>
            <a:ln w="25400">
              <a:solidFill>
                <a:schemeClr val="tx1">
                  <a:lumMod val="65000"/>
                  <a:lumOff val="35000"/>
                </a:schemeClr>
              </a:solidFill>
            </a:ln>
            <a:effectLst>
              <a:outerShdw blurRad="88900" dist="254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3" name="Rectangle 342"/>
          <p:cNvSpPr/>
          <p:nvPr/>
        </p:nvSpPr>
        <p:spPr>
          <a:xfrm>
            <a:off x="2699792" y="6165304"/>
            <a:ext cx="3582514" cy="400110"/>
          </a:xfrm>
          <a:prstGeom prst="rect">
            <a:avLst/>
          </a:prstGeom>
          <a:effectLst>
            <a:outerShdw blurRad="88900" dist="25400" dir="5400000" algn="ctr" rotWithShape="0">
              <a:srgbClr val="000000">
                <a:alpha val="30000"/>
              </a:srgbClr>
            </a:outerShdw>
          </a:effectLst>
        </p:spPr>
        <p:txBody>
          <a:bodyPr wrap="square">
            <a:spAutoFit/>
          </a:bodyPr>
          <a:lstStyle/>
          <a:p>
            <a:pPr algn="ctr">
              <a:defRPr/>
            </a:pPr>
            <a:r>
              <a:rPr lang="en-US" sz="2000" dirty="0" smtClean="0">
                <a:solidFill>
                  <a:schemeClr val="tx2">
                    <a:lumMod val="75000"/>
                  </a:schemeClr>
                </a:solidFill>
                <a:latin typeface="Trebuchet MS" pitchFamily="34" charset="0"/>
              </a:rPr>
              <a:t>M6-Grid with Failover</a:t>
            </a:r>
          </a:p>
        </p:txBody>
      </p:sp>
    </p:spTree>
    <p:extLst>
      <p:ext uri="{BB962C8B-B14F-4D97-AF65-F5344CB8AC3E}">
        <p14:creationId xmlns:p14="http://schemas.microsoft.com/office/powerpoint/2010/main" val="311296179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Real-Time Dashboards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36712"/>
            <a:ext cx="5266032" cy="3331429"/>
          </a:xfrm>
          <a:prstGeom prst="rect">
            <a:avLst/>
          </a:prstGeom>
          <a:noFill/>
          <a:ln>
            <a:noFill/>
          </a:ln>
          <a:effectLst>
            <a:glow rad="101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90" y="4394701"/>
            <a:ext cx="5782857" cy="2346667"/>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836712"/>
            <a:ext cx="3443175" cy="4267302"/>
          </a:xfrm>
          <a:prstGeom prst="rect">
            <a:avLst/>
          </a:prstGeom>
          <a:noFill/>
          <a:ln>
            <a:noFill/>
          </a:ln>
          <a:effectLst>
            <a:glow rad="101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08304" y="5661248"/>
            <a:ext cx="1835696" cy="1196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8" y="766281"/>
            <a:ext cx="8964488" cy="615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smtClean="0"/>
              <a:t>AutoPilot</a:t>
            </a:r>
            <a:r>
              <a:rPr lang="en-US" dirty="0" smtClean="0"/>
              <a:t> M6 Transaction Management</a:t>
            </a:r>
            <a:endParaRPr lang="en-US" dirty="0"/>
          </a:p>
        </p:txBody>
      </p:sp>
      <p:sp>
        <p:nvSpPr>
          <p:cNvPr id="8" name="TextBox 7"/>
          <p:cNvSpPr txBox="1"/>
          <p:nvPr/>
        </p:nvSpPr>
        <p:spPr>
          <a:xfrm>
            <a:off x="4428552" y="2646064"/>
            <a:ext cx="4248472" cy="3902946"/>
          </a:xfrm>
          <a:prstGeom prst="rect">
            <a:avLst/>
          </a:prstGeom>
          <a:solidFill>
            <a:schemeClr val="bg1"/>
          </a:solidFill>
          <a:ln>
            <a:solidFill>
              <a:schemeClr val="tx1">
                <a:lumMod val="50000"/>
                <a:lumOff val="50000"/>
              </a:schemeClr>
            </a:solidFill>
          </a:ln>
          <a:effectLst>
            <a:outerShdw blurRad="88900" dist="38100" dir="5400000" algn="ctr" rotWithShape="0">
              <a:srgbClr val="000000">
                <a:alpha val="30000"/>
              </a:srgbClr>
            </a:outerShdw>
          </a:effectLst>
        </p:spPr>
        <p:txBody>
          <a:bodyPr wrap="square" tIns="180000" bIns="180000" rtlCol="0">
            <a:spAutoFit/>
          </a:bodyPr>
          <a:lstStyle/>
          <a:p>
            <a:pPr lvl="1" indent="-282575">
              <a:spcBef>
                <a:spcPts val="600"/>
              </a:spcBef>
              <a:spcAft>
                <a:spcPts val="600"/>
              </a:spcAft>
              <a:buBlip>
                <a:blip r:embed="rId4"/>
              </a:buBlip>
            </a:pPr>
            <a:r>
              <a:rPr lang="en-US" sz="1400" dirty="0" smtClean="0">
                <a:latin typeface="Trebuchet MS" pitchFamily="34" charset="0"/>
              </a:rPr>
              <a:t>Transaction volume and throughput  </a:t>
            </a:r>
          </a:p>
          <a:p>
            <a:pPr lvl="1" indent="-282575">
              <a:spcBef>
                <a:spcPts val="600"/>
              </a:spcBef>
              <a:spcAft>
                <a:spcPts val="600"/>
              </a:spcAft>
              <a:buBlip>
                <a:blip r:embed="rId4"/>
              </a:buBlip>
            </a:pPr>
            <a:r>
              <a:rPr lang="en-US" sz="1400" dirty="0" smtClean="0">
                <a:latin typeface="Trebuchet MS" pitchFamily="34" charset="0"/>
              </a:rPr>
              <a:t>Delayed and incomplete transactions</a:t>
            </a:r>
          </a:p>
          <a:p>
            <a:pPr lvl="1" indent="-282575">
              <a:spcBef>
                <a:spcPts val="600"/>
              </a:spcBef>
              <a:spcAft>
                <a:spcPts val="600"/>
              </a:spcAft>
              <a:buBlip>
                <a:blip r:embed="rId4"/>
              </a:buBlip>
            </a:pPr>
            <a:r>
              <a:rPr lang="en-US" sz="1400" dirty="0" smtClean="0">
                <a:latin typeface="Trebuchet MS" pitchFamily="34" charset="0"/>
              </a:rPr>
              <a:t>Performance bottlenecks</a:t>
            </a:r>
          </a:p>
          <a:p>
            <a:pPr lvl="1" indent="-282575">
              <a:spcBef>
                <a:spcPts val="600"/>
              </a:spcBef>
              <a:spcAft>
                <a:spcPts val="600"/>
              </a:spcAft>
              <a:buBlip>
                <a:blip r:embed="rId4"/>
              </a:buBlip>
            </a:pPr>
            <a:r>
              <a:rPr lang="en-US" sz="1400" dirty="0" smtClean="0">
                <a:latin typeface="Trebuchet MS" pitchFamily="34" charset="0"/>
              </a:rPr>
              <a:t>Transactions with monetary value  </a:t>
            </a:r>
          </a:p>
          <a:p>
            <a:pPr lvl="1" indent="-282575">
              <a:spcBef>
                <a:spcPts val="600"/>
              </a:spcBef>
              <a:spcAft>
                <a:spcPts val="600"/>
              </a:spcAft>
              <a:buBlip>
                <a:blip r:embed="rId4"/>
              </a:buBlip>
            </a:pPr>
            <a:r>
              <a:rPr lang="en-US" sz="1400" dirty="0" smtClean="0">
                <a:latin typeface="Trebuchet MS" pitchFamily="34" charset="0"/>
              </a:rPr>
              <a:t>Audit trail (Messages, HTTP, SQL, …)</a:t>
            </a:r>
          </a:p>
          <a:p>
            <a:pPr lvl="1" indent="-282575">
              <a:spcBef>
                <a:spcPts val="600"/>
              </a:spcBef>
              <a:spcAft>
                <a:spcPts val="600"/>
              </a:spcAft>
              <a:buBlip>
                <a:blip r:embed="rId4"/>
              </a:buBlip>
            </a:pPr>
            <a:r>
              <a:rPr lang="en-US" sz="1400" dirty="0" smtClean="0">
                <a:latin typeface="Trebuchet MS" pitchFamily="34" charset="0"/>
              </a:rPr>
              <a:t>Root-cause analysis with drill-down  </a:t>
            </a:r>
          </a:p>
          <a:p>
            <a:pPr lvl="1" indent="-282575">
              <a:spcBef>
                <a:spcPts val="600"/>
              </a:spcBef>
              <a:spcAft>
                <a:spcPts val="600"/>
              </a:spcAft>
              <a:buBlip>
                <a:blip r:embed="rId4"/>
              </a:buBlip>
            </a:pPr>
            <a:r>
              <a:rPr lang="en-US" sz="1400" dirty="0" smtClean="0">
                <a:latin typeface="Trebuchet MS" pitchFamily="34" charset="0"/>
              </a:rPr>
              <a:t>User-defined, rule-based policies  </a:t>
            </a:r>
          </a:p>
          <a:p>
            <a:pPr lvl="1" indent="-282575">
              <a:spcBef>
                <a:spcPts val="600"/>
              </a:spcBef>
              <a:spcAft>
                <a:spcPts val="600"/>
              </a:spcAft>
              <a:buBlip>
                <a:blip r:embed="rId4"/>
              </a:buBlip>
            </a:pPr>
            <a:r>
              <a:rPr lang="en-US" sz="1400" dirty="0" smtClean="0">
                <a:latin typeface="Trebuchet MS" pitchFamily="34" charset="0"/>
              </a:rPr>
              <a:t>Notification and automated actions </a:t>
            </a:r>
          </a:p>
          <a:p>
            <a:pPr lvl="1" indent="-282575">
              <a:spcBef>
                <a:spcPts val="600"/>
              </a:spcBef>
              <a:spcAft>
                <a:spcPts val="600"/>
              </a:spcAft>
              <a:buBlip>
                <a:blip r:embed="rId4"/>
              </a:buBlip>
            </a:pPr>
            <a:r>
              <a:rPr lang="fr-FR" sz="1400" dirty="0" smtClean="0">
                <a:latin typeface="Trebuchet MS" pitchFamily="34" charset="0"/>
              </a:rPr>
              <a:t>Reports (</a:t>
            </a:r>
            <a:r>
              <a:rPr lang="fr-FR" sz="1400" dirty="0" err="1" smtClean="0">
                <a:latin typeface="Trebuchet MS" pitchFamily="34" charset="0"/>
              </a:rPr>
              <a:t>daily</a:t>
            </a:r>
            <a:r>
              <a:rPr lang="fr-FR" sz="1400" dirty="0" smtClean="0">
                <a:latin typeface="Trebuchet MS" pitchFamily="34" charset="0"/>
              </a:rPr>
              <a:t>, </a:t>
            </a:r>
            <a:r>
              <a:rPr lang="fr-FR" sz="1400" dirty="0" err="1" smtClean="0">
                <a:latin typeface="Trebuchet MS" pitchFamily="34" charset="0"/>
              </a:rPr>
              <a:t>weekly</a:t>
            </a:r>
            <a:r>
              <a:rPr lang="fr-FR" sz="1400" dirty="0" smtClean="0">
                <a:latin typeface="Trebuchet MS" pitchFamily="34" charset="0"/>
              </a:rPr>
              <a:t>, </a:t>
            </a:r>
            <a:r>
              <a:rPr lang="fr-FR" sz="1400" dirty="0" err="1" smtClean="0">
                <a:latin typeface="Trebuchet MS" pitchFamily="34" charset="0"/>
              </a:rPr>
              <a:t>monthly</a:t>
            </a:r>
            <a:r>
              <a:rPr lang="fr-FR" sz="1400" dirty="0" smtClean="0">
                <a:latin typeface="Trebuchet MS" pitchFamily="34" charset="0"/>
              </a:rPr>
              <a:t>)</a:t>
            </a:r>
          </a:p>
          <a:p>
            <a:pPr lvl="1" indent="-282575">
              <a:spcBef>
                <a:spcPts val="600"/>
              </a:spcBef>
              <a:spcAft>
                <a:spcPts val="600"/>
              </a:spcAft>
              <a:buBlip>
                <a:blip r:embed="rId4"/>
              </a:buBlip>
            </a:pPr>
            <a:r>
              <a:rPr lang="en-US" sz="1400" dirty="0" smtClean="0">
                <a:latin typeface="Trebuchet MS" pitchFamily="34" charset="0"/>
              </a:rPr>
              <a:t>Trend analysis and capacity planning</a:t>
            </a:r>
            <a:endParaRPr lang="en-US" sz="1400" dirty="0">
              <a:latin typeface="Trebuchet MS" pitchFamily="34" charset="0"/>
            </a:endParaRPr>
          </a:p>
        </p:txBody>
      </p:sp>
    </p:spTree>
    <p:extLst>
      <p:ext uri="{BB962C8B-B14F-4D97-AF65-F5344CB8AC3E}">
        <p14:creationId xmlns:p14="http://schemas.microsoft.com/office/powerpoint/2010/main" val="3329620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20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20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20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2000"/>
                                        <p:tgtEl>
                                          <p:spTgt spid="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2000"/>
                                        <p:tgtEl>
                                          <p:spTgt spid="8">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2000"/>
                                        <p:tgtEl>
                                          <p:spTgt spid="8">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2000"/>
                                        <p:tgtEl>
                                          <p:spTgt spid="8">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fade">
                                      <p:cBhvr>
                                        <p:cTn id="34" dur="2000"/>
                                        <p:tgtEl>
                                          <p:spTgt spid="8">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fade">
                                      <p:cBhvr>
                                        <p:cTn id="37" dur="2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77240"/>
            <a:ext cx="9144000" cy="6080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Transaction Flow, Transaction Detail </a:t>
            </a:r>
            <a:endParaRPr lang="en-US" dirty="0"/>
          </a:p>
        </p:txBody>
      </p:sp>
      <p:pic>
        <p:nvPicPr>
          <p:cNvPr id="183300" name="Picture 4"/>
          <p:cNvPicPr>
            <a:picLocks noChangeAspect="1" noChangeArrowheads="1"/>
          </p:cNvPicPr>
          <p:nvPr/>
        </p:nvPicPr>
        <p:blipFill>
          <a:blip r:embed="rId3" cstate="print"/>
          <a:srcRect/>
          <a:stretch>
            <a:fillRect/>
          </a:stretch>
        </p:blipFill>
        <p:spPr bwMode="auto">
          <a:xfrm>
            <a:off x="152400" y="990600"/>
            <a:ext cx="8839200" cy="5524500"/>
          </a:xfrm>
          <a:prstGeom prst="rect">
            <a:avLst/>
          </a:prstGeom>
          <a:noFill/>
          <a:ln w="9525">
            <a:noFill/>
            <a:miter lim="800000"/>
            <a:headEnd/>
            <a:tailEnd/>
          </a:ln>
        </p:spPr>
      </p:pic>
      <p:sp>
        <p:nvSpPr>
          <p:cNvPr id="10" name="Rectangular Callout 9"/>
          <p:cNvSpPr/>
          <p:nvPr/>
        </p:nvSpPr>
        <p:spPr>
          <a:xfrm>
            <a:off x="6228184" y="1196752"/>
            <a:ext cx="2160240" cy="792088"/>
          </a:xfrm>
          <a:prstGeom prst="wedgeRectCallout">
            <a:avLst>
              <a:gd name="adj1" fmla="val -85329"/>
              <a:gd name="adj2" fmla="val 8436"/>
            </a:avLst>
          </a:prstGeom>
          <a:solidFill>
            <a:srgbClr val="FFFFCC"/>
          </a:solidFill>
          <a:ln>
            <a:solidFill>
              <a:schemeClr val="tx1">
                <a:lumMod val="50000"/>
                <a:lumOff val="50000"/>
              </a:schemeClr>
            </a:solidFill>
          </a:ln>
          <a:effectLst>
            <a:outerShdw blurRad="88900" dist="254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95000"/>
                    <a:lumOff val="5000"/>
                  </a:schemeClr>
                </a:solidFill>
                <a:latin typeface="Trebuchet MS" pitchFamily="34" charset="0"/>
              </a:rPr>
              <a:t>Search</a:t>
            </a:r>
            <a:r>
              <a:rPr lang="en-US" sz="1600" dirty="0" smtClean="0">
                <a:solidFill>
                  <a:schemeClr val="tx1">
                    <a:lumMod val="85000"/>
                    <a:lumOff val="15000"/>
                  </a:schemeClr>
                </a:solidFill>
                <a:latin typeface="Trebuchet MS" pitchFamily="34" charset="0"/>
              </a:rPr>
              <a:t> transactions (Where is my order?)</a:t>
            </a:r>
            <a:endParaRPr lang="en-US" sz="1600" dirty="0">
              <a:solidFill>
                <a:schemeClr val="tx1">
                  <a:lumMod val="85000"/>
                  <a:lumOff val="15000"/>
                </a:schemeClr>
              </a:solidFill>
              <a:latin typeface="Trebuchet MS" pitchFamily="34" charset="0"/>
            </a:endParaRPr>
          </a:p>
        </p:txBody>
      </p:sp>
      <p:sp>
        <p:nvSpPr>
          <p:cNvPr id="3" name="Rectangle 2"/>
          <p:cNvSpPr/>
          <p:nvPr/>
        </p:nvSpPr>
        <p:spPr>
          <a:xfrm>
            <a:off x="395536" y="4005064"/>
            <a:ext cx="8414635" cy="2265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7" y="3909963"/>
            <a:ext cx="8532318" cy="247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ular Callout 11"/>
          <p:cNvSpPr/>
          <p:nvPr/>
        </p:nvSpPr>
        <p:spPr>
          <a:xfrm>
            <a:off x="1624878" y="3304911"/>
            <a:ext cx="1512168" cy="697401"/>
          </a:xfrm>
          <a:prstGeom prst="wedgeRectCallout">
            <a:avLst>
              <a:gd name="adj1" fmla="val 35796"/>
              <a:gd name="adj2" fmla="val 151573"/>
            </a:avLst>
          </a:prstGeom>
          <a:solidFill>
            <a:srgbClr val="FFFFCC"/>
          </a:solidFill>
          <a:ln>
            <a:solidFill>
              <a:schemeClr val="tx1">
                <a:lumMod val="50000"/>
                <a:lumOff val="50000"/>
              </a:schemeClr>
            </a:solidFill>
          </a:ln>
          <a:effectLst>
            <a:outerShdw blurRad="88900" dist="254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95000"/>
                    <a:lumOff val="5000"/>
                  </a:schemeClr>
                </a:solidFill>
                <a:latin typeface="Trebuchet MS" pitchFamily="34" charset="0"/>
              </a:rPr>
              <a:t>Transaction flow diagram</a:t>
            </a:r>
          </a:p>
        </p:txBody>
      </p:sp>
      <p:sp>
        <p:nvSpPr>
          <p:cNvPr id="14" name="Rectangular Callout 13"/>
          <p:cNvSpPr/>
          <p:nvPr/>
        </p:nvSpPr>
        <p:spPr>
          <a:xfrm>
            <a:off x="5940152" y="2348880"/>
            <a:ext cx="2870019" cy="956031"/>
          </a:xfrm>
          <a:prstGeom prst="wedgeRectCallout">
            <a:avLst>
              <a:gd name="adj1" fmla="val -99978"/>
              <a:gd name="adj2" fmla="val -14058"/>
            </a:avLst>
          </a:prstGeom>
          <a:solidFill>
            <a:srgbClr val="FFFFCC"/>
          </a:solidFill>
          <a:ln>
            <a:solidFill>
              <a:schemeClr val="tx1">
                <a:lumMod val="50000"/>
                <a:lumOff val="50000"/>
              </a:schemeClr>
            </a:solidFill>
          </a:ln>
          <a:effectLst>
            <a:outerShdw blurRad="88900" dist="254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95000"/>
                    <a:lumOff val="5000"/>
                  </a:schemeClr>
                </a:solidFill>
                <a:latin typeface="Trebuchet MS" pitchFamily="34" charset="0"/>
              </a:rPr>
              <a:t>“Drill Down” to  transaction detail (SQL, methods, HTTP, JDBC, JMS, WMQ,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8" name="Rectangle 4"/>
          <p:cNvSpPr>
            <a:spLocks noGrp="1" noChangeArrowheads="1"/>
          </p:cNvSpPr>
          <p:nvPr>
            <p:ph type="title"/>
          </p:nvPr>
        </p:nvSpPr>
        <p:spPr/>
        <p:txBody>
          <a:bodyPr/>
          <a:lstStyle/>
          <a:p>
            <a:r>
              <a:rPr lang="en-US" dirty="0"/>
              <a:t>Nastel Technologies</a:t>
            </a:r>
            <a:endParaRPr lang="en-US" sz="2000" dirty="0">
              <a:solidFill>
                <a:srgbClr val="003366"/>
              </a:solidFill>
            </a:endParaRPr>
          </a:p>
        </p:txBody>
      </p:sp>
      <p:sp>
        <p:nvSpPr>
          <p:cNvPr id="317445" name="Rectangle 5"/>
          <p:cNvSpPr>
            <a:spLocks noGrp="1" noChangeArrowheads="1"/>
          </p:cNvSpPr>
          <p:nvPr>
            <p:ph type="body" sz="quarter" idx="10"/>
          </p:nvPr>
        </p:nvSpPr>
        <p:spPr>
          <a:xfrm>
            <a:off x="186996" y="1787330"/>
            <a:ext cx="5724128" cy="3384376"/>
          </a:xfrm>
        </p:spPr>
        <p:txBody>
          <a:bodyPr>
            <a:normAutofit/>
          </a:bodyPr>
          <a:lstStyle/>
          <a:p>
            <a:pPr>
              <a:spcBef>
                <a:spcPts val="1800"/>
              </a:spcBef>
            </a:pPr>
            <a:r>
              <a:rPr lang="en-US" dirty="0" smtClean="0"/>
              <a:t>Visibility:</a:t>
            </a:r>
          </a:p>
          <a:p>
            <a:pPr lvl="1"/>
            <a:r>
              <a:rPr lang="en-US" sz="1600" dirty="0" smtClean="0">
                <a:solidFill>
                  <a:srgbClr val="000000"/>
                </a:solidFill>
              </a:rPr>
              <a:t>360° Situational Awareness™ of applications</a:t>
            </a:r>
            <a:r>
              <a:rPr lang="en-US" sz="1600" dirty="0">
                <a:solidFill>
                  <a:srgbClr val="000000"/>
                </a:solidFill>
              </a:rPr>
              <a:t>, middleware and transactions</a:t>
            </a:r>
            <a:r>
              <a:rPr lang="en-US" sz="1600" i="1" dirty="0">
                <a:solidFill>
                  <a:srgbClr val="000000"/>
                </a:solidFill>
              </a:rPr>
              <a:t> </a:t>
            </a:r>
            <a:endParaRPr lang="en-US" sz="1600" i="1" dirty="0" smtClean="0">
              <a:solidFill>
                <a:srgbClr val="000000"/>
              </a:solidFill>
            </a:endParaRPr>
          </a:p>
          <a:p>
            <a:pPr lvl="1"/>
            <a:r>
              <a:rPr lang="en-US" sz="1600" dirty="0" smtClean="0">
                <a:solidFill>
                  <a:srgbClr val="000000"/>
                </a:solidFill>
              </a:rPr>
              <a:t>Reduced risk, improved quality of service</a:t>
            </a:r>
            <a:endParaRPr lang="en-US" sz="1600" dirty="0">
              <a:solidFill>
                <a:srgbClr val="000000"/>
              </a:solidFill>
            </a:endParaRPr>
          </a:p>
          <a:p>
            <a:pPr>
              <a:spcBef>
                <a:spcPts val="1800"/>
              </a:spcBef>
            </a:pPr>
            <a:r>
              <a:rPr lang="en-US" dirty="0" smtClean="0"/>
              <a:t>Performance: </a:t>
            </a:r>
          </a:p>
          <a:p>
            <a:pPr lvl="1"/>
            <a:r>
              <a:rPr lang="en-US" sz="1600" dirty="0" smtClean="0">
                <a:solidFill>
                  <a:srgbClr val="000000"/>
                </a:solidFill>
              </a:rPr>
              <a:t>Ensure peak performance and availability of business applications and transactions </a:t>
            </a:r>
          </a:p>
          <a:p>
            <a:pPr lvl="1"/>
            <a:r>
              <a:rPr lang="en-US" sz="1600" dirty="0" smtClean="0">
                <a:solidFill>
                  <a:srgbClr val="000000"/>
                </a:solidFill>
              </a:rPr>
              <a:t>At lower cost, with less impact to staff and customers</a:t>
            </a:r>
            <a:endParaRPr lang="en-US" sz="1600" dirty="0">
              <a:solidFill>
                <a:srgbClr val="000000"/>
              </a:solidFill>
            </a:endParaRPr>
          </a:p>
        </p:txBody>
      </p:sp>
      <p:pic>
        <p:nvPicPr>
          <p:cNvPr id="2053" name="Picture 5"/>
          <p:cNvPicPr>
            <a:picLocks noChangeAspect="1" noChangeArrowheads="1"/>
          </p:cNvPicPr>
          <p:nvPr/>
        </p:nvPicPr>
        <p:blipFill>
          <a:blip r:embed="rId3" cstate="print"/>
          <a:srcRect/>
          <a:stretch>
            <a:fillRect/>
          </a:stretch>
        </p:blipFill>
        <p:spPr bwMode="auto">
          <a:xfrm flipH="1">
            <a:off x="5479638" y="1625696"/>
            <a:ext cx="3096344" cy="3603504"/>
          </a:xfrm>
          <a:prstGeom prst="rect">
            <a:avLst/>
          </a:prstGeom>
          <a:noFill/>
          <a:ln w="9525">
            <a:noFill/>
            <a:miter lim="800000"/>
            <a:headEnd/>
            <a:tailEnd/>
          </a:ln>
        </p:spPr>
      </p:pic>
      <p:sp>
        <p:nvSpPr>
          <p:cNvPr id="10" name="Rectangle 5"/>
          <p:cNvSpPr txBox="1">
            <a:spLocks noChangeArrowheads="1"/>
          </p:cNvSpPr>
          <p:nvPr/>
        </p:nvSpPr>
        <p:spPr>
          <a:xfrm>
            <a:off x="186996" y="858254"/>
            <a:ext cx="8748464" cy="84255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600"/>
              </a:spcBef>
              <a:spcAft>
                <a:spcPts val="600"/>
              </a:spcAft>
              <a:buClrTx/>
              <a:buSzTx/>
              <a:buFontTx/>
              <a:buBlip>
                <a:blip r:embed="rId4"/>
              </a:buBlip>
              <a:tabLst/>
              <a:defRPr/>
            </a:pPr>
            <a:r>
              <a:rPr kumimoji="0" lang="en-US" sz="2000" b="0" i="0" u="none" strike="noStrike" kern="1200" cap="none" spc="0" normalizeH="0" baseline="0" noProof="0" dirty="0" smtClean="0">
                <a:ln>
                  <a:noFill/>
                </a:ln>
                <a:solidFill>
                  <a:srgbClr val="007DB7"/>
                </a:solidFill>
                <a:effectLst/>
                <a:uLnTx/>
                <a:uFillTx/>
                <a:latin typeface="Trebuchet MS" pitchFamily="34" charset="0"/>
                <a:ea typeface="+mn-ea"/>
                <a:cs typeface="+mn-cs"/>
              </a:rPr>
              <a:t>Leader in Application Performance Monitoring for over 15 years </a:t>
            </a:r>
          </a:p>
          <a:p>
            <a:pPr marL="742950" marR="0" lvl="1" indent="-381000" algn="l" defTabSz="914400" rtl="0" eaLnBrk="1" fontAlgn="auto" latinLnBrk="0" hangingPunct="1">
              <a:lnSpc>
                <a:spcPct val="100000"/>
              </a:lnSpc>
              <a:spcBef>
                <a:spcPts val="600"/>
              </a:spcBef>
              <a:spcAft>
                <a:spcPts val="600"/>
              </a:spcAft>
              <a:buClrTx/>
              <a:buSzTx/>
              <a:buFontTx/>
              <a:buBlip>
                <a:blip r:embed="rId5"/>
              </a:buBlip>
              <a:tabLst/>
              <a:defRPr/>
            </a:pPr>
            <a:r>
              <a:rPr kumimoji="0" lang="en-US" sz="1600" b="0" i="0" u="none" strike="noStrike" kern="1200" cap="none" spc="0" normalizeH="0" baseline="0" noProof="0" dirty="0" smtClean="0">
                <a:ln>
                  <a:noFill/>
                </a:ln>
                <a:solidFill>
                  <a:srgbClr val="000000"/>
                </a:solidFill>
                <a:effectLst/>
                <a:uLnTx/>
                <a:uFillTx/>
                <a:latin typeface="Trebuchet MS" pitchFamily="34" charset="0"/>
                <a:ea typeface="+mn-ea"/>
                <a:cs typeface="+mn-cs"/>
              </a:rPr>
              <a:t>Across distributed and mainframe platforms</a:t>
            </a:r>
          </a:p>
        </p:txBody>
      </p:sp>
      <p:sp>
        <p:nvSpPr>
          <p:cNvPr id="11" name="Rectangle 5"/>
          <p:cNvSpPr txBox="1">
            <a:spLocks noChangeArrowheads="1"/>
          </p:cNvSpPr>
          <p:nvPr/>
        </p:nvSpPr>
        <p:spPr>
          <a:xfrm>
            <a:off x="186996" y="5154296"/>
            <a:ext cx="8640960" cy="13280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1800"/>
              </a:spcBef>
              <a:spcAft>
                <a:spcPts val="600"/>
              </a:spcAft>
              <a:buClrTx/>
              <a:buSzTx/>
              <a:buFontTx/>
              <a:buBlip>
                <a:blip r:embed="rId4"/>
              </a:buBlip>
              <a:tabLst/>
              <a:defRPr/>
            </a:pPr>
            <a:r>
              <a:rPr kumimoji="0" lang="en-US" sz="2000" b="0" i="0" u="none" strike="noStrike" kern="1200" cap="none" spc="0" normalizeH="0" baseline="0" noProof="0" dirty="0" smtClean="0">
                <a:ln>
                  <a:noFill/>
                </a:ln>
                <a:solidFill>
                  <a:srgbClr val="007DB7"/>
                </a:solidFill>
                <a:effectLst/>
                <a:uLnTx/>
                <a:uFillTx/>
                <a:latin typeface="Trebuchet MS" pitchFamily="34" charset="0"/>
                <a:ea typeface="+mn-ea"/>
                <a:cs typeface="+mn-cs"/>
              </a:rPr>
              <a:t>Prediction:</a:t>
            </a:r>
          </a:p>
          <a:p>
            <a:pPr marL="742950" marR="0" lvl="1" indent="-381000" algn="l" defTabSz="914400" rtl="0" eaLnBrk="1" fontAlgn="auto" latinLnBrk="0" hangingPunct="1">
              <a:lnSpc>
                <a:spcPct val="100000"/>
              </a:lnSpc>
              <a:spcBef>
                <a:spcPts val="600"/>
              </a:spcBef>
              <a:spcAft>
                <a:spcPts val="600"/>
              </a:spcAft>
              <a:buClrTx/>
              <a:buSzTx/>
              <a:buFontTx/>
              <a:buBlip>
                <a:blip r:embed="rId5"/>
              </a:buBlip>
              <a:tabLst/>
              <a:defRPr/>
            </a:pPr>
            <a:r>
              <a:rPr kumimoji="0" lang="en-US" sz="1600" b="0" i="0" u="none" strike="noStrike" kern="1200" cap="none" spc="0" normalizeH="0" baseline="0" noProof="0" dirty="0" smtClean="0">
                <a:ln>
                  <a:noFill/>
                </a:ln>
                <a:solidFill>
                  <a:srgbClr val="000000"/>
                </a:solidFill>
                <a:effectLst/>
                <a:uLnTx/>
                <a:uFillTx/>
                <a:latin typeface="Trebuchet MS" pitchFamily="34" charset="0"/>
                <a:ea typeface="+mn-ea"/>
                <a:cs typeface="+mn-cs"/>
              </a:rPr>
              <a:t>Know when transactions go from “business normal” to “business abnormal”</a:t>
            </a:r>
          </a:p>
          <a:p>
            <a:pPr marL="742950" marR="0" lvl="1" indent="-381000" algn="l" defTabSz="914400" rtl="0" eaLnBrk="1" fontAlgn="auto" latinLnBrk="0" hangingPunct="1">
              <a:lnSpc>
                <a:spcPct val="100000"/>
              </a:lnSpc>
              <a:spcBef>
                <a:spcPts val="600"/>
              </a:spcBef>
              <a:spcAft>
                <a:spcPts val="600"/>
              </a:spcAft>
              <a:buClrTx/>
              <a:buSzTx/>
              <a:buFontTx/>
              <a:buBlip>
                <a:blip r:embed="rId5"/>
              </a:buBlip>
              <a:tabLst/>
              <a:defRPr/>
            </a:pPr>
            <a:r>
              <a:rPr kumimoji="0" lang="en-US" sz="1600" b="0" i="0" u="none" strike="noStrike" kern="1200" cap="none" spc="0" normalizeH="0" baseline="0" noProof="0" dirty="0" smtClean="0">
                <a:ln>
                  <a:noFill/>
                </a:ln>
                <a:solidFill>
                  <a:srgbClr val="000000"/>
                </a:solidFill>
                <a:effectLst/>
                <a:uLnTx/>
                <a:uFillTx/>
                <a:latin typeface="Trebuchet MS" pitchFamily="34" charset="0"/>
                <a:ea typeface="+mn-ea"/>
                <a:cs typeface="+mn-cs"/>
              </a:rPr>
              <a:t>Take action before end users are impacted </a:t>
            </a:r>
            <a:endParaRPr kumimoji="0" lang="en-US" sz="1600" b="0" i="0" u="none" strike="noStrike" kern="1200" cap="none" spc="0" normalizeH="0" baseline="0" noProof="0" dirty="0">
              <a:ln>
                <a:noFill/>
              </a:ln>
              <a:solidFill>
                <a:srgbClr val="000000"/>
              </a:solidFill>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3" name="Picture 3"/>
          <p:cNvPicPr>
            <a:picLocks noChangeAspect="1" noChangeArrowheads="1"/>
          </p:cNvPicPr>
          <p:nvPr/>
        </p:nvPicPr>
        <p:blipFill>
          <a:blip r:embed="rId3" cstate="print"/>
          <a:stretch>
            <a:fillRect/>
          </a:stretch>
        </p:blipFill>
        <p:spPr bwMode="auto">
          <a:xfrm>
            <a:off x="194681" y="835588"/>
            <a:ext cx="8783276" cy="5390477"/>
          </a:xfrm>
          <a:prstGeom prst="rect">
            <a:avLst/>
          </a:prstGeom>
          <a:noFill/>
        </p:spPr>
      </p:pic>
      <p:sp>
        <p:nvSpPr>
          <p:cNvPr id="5" name="Title 4"/>
          <p:cNvSpPr>
            <a:spLocks noGrp="1"/>
          </p:cNvSpPr>
          <p:nvPr>
            <p:ph type="title"/>
          </p:nvPr>
        </p:nvSpPr>
        <p:spPr/>
        <p:txBody>
          <a:bodyPr/>
          <a:lstStyle/>
          <a:p>
            <a:r>
              <a:rPr lang="en-US" dirty="0" smtClean="0"/>
              <a:t>Business Service View (for LOB)</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 200 companies rely on Nastel since 1994</a:t>
            </a:r>
            <a:endParaRPr lang="en-US" dirty="0"/>
          </a:p>
        </p:txBody>
      </p:sp>
      <p:pic>
        <p:nvPicPr>
          <p:cNvPr id="29698" name="Picture 2"/>
          <p:cNvPicPr>
            <a:picLocks noChangeAspect="1" noChangeArrowheads="1"/>
          </p:cNvPicPr>
          <p:nvPr/>
        </p:nvPicPr>
        <p:blipFill>
          <a:blip r:embed="rId3" cstate="print"/>
          <a:srcRect/>
          <a:stretch>
            <a:fillRect/>
          </a:stretch>
        </p:blipFill>
        <p:spPr bwMode="auto">
          <a:xfrm>
            <a:off x="179512" y="1472539"/>
            <a:ext cx="2121270" cy="660317"/>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3571" y="1816698"/>
            <a:ext cx="2537143" cy="868571"/>
          </a:xfrm>
          <a:prstGeom prst="rect">
            <a:avLst/>
          </a:prstGeom>
          <a:noFill/>
          <a:ln w="9525">
            <a:noFill/>
            <a:miter lim="800000"/>
            <a:headEnd/>
            <a:tailEnd/>
          </a:ln>
        </p:spPr>
      </p:pic>
      <p:pic>
        <p:nvPicPr>
          <p:cNvPr id="29700" name="Picture 4"/>
          <p:cNvPicPr>
            <a:picLocks noChangeAspect="1" noChangeArrowheads="1"/>
          </p:cNvPicPr>
          <p:nvPr/>
        </p:nvPicPr>
        <p:blipFill>
          <a:blip r:embed="rId5" cstate="print"/>
          <a:srcRect/>
          <a:stretch>
            <a:fillRect/>
          </a:stretch>
        </p:blipFill>
        <p:spPr bwMode="auto">
          <a:xfrm>
            <a:off x="2150507" y="853927"/>
            <a:ext cx="981333" cy="630857"/>
          </a:xfrm>
          <a:prstGeom prst="rect">
            <a:avLst/>
          </a:prstGeom>
          <a:noFill/>
          <a:ln w="9525">
            <a:noFill/>
            <a:miter lim="800000"/>
            <a:headEnd/>
            <a:tailEnd/>
          </a:ln>
        </p:spPr>
      </p:pic>
      <p:pic>
        <p:nvPicPr>
          <p:cNvPr id="2970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4370" y="896845"/>
            <a:ext cx="1488254" cy="568889"/>
          </a:xfrm>
          <a:prstGeom prst="rect">
            <a:avLst/>
          </a:prstGeom>
          <a:noFill/>
          <a:ln w="9525">
            <a:noFill/>
            <a:miter lim="800000"/>
            <a:headEnd/>
            <a:tailEnd/>
          </a:ln>
        </p:spPr>
      </p:pic>
      <p:pic>
        <p:nvPicPr>
          <p:cNvPr id="29702" name="Picture 6"/>
          <p:cNvPicPr>
            <a:picLocks noChangeAspect="1" noChangeArrowheads="1"/>
          </p:cNvPicPr>
          <p:nvPr/>
        </p:nvPicPr>
        <p:blipFill>
          <a:blip r:embed="rId7" cstate="print"/>
          <a:srcRect/>
          <a:stretch>
            <a:fillRect/>
          </a:stretch>
        </p:blipFill>
        <p:spPr bwMode="auto">
          <a:xfrm>
            <a:off x="971600" y="3040834"/>
            <a:ext cx="2297905" cy="604190"/>
          </a:xfrm>
          <a:prstGeom prst="rect">
            <a:avLst/>
          </a:prstGeom>
          <a:noFill/>
          <a:ln w="9525">
            <a:noFill/>
            <a:miter lim="800000"/>
            <a:headEnd/>
            <a:tailEnd/>
          </a:ln>
        </p:spPr>
      </p:pic>
      <p:pic>
        <p:nvPicPr>
          <p:cNvPr id="10" name="Picture 1041" descr="John Hancock"/>
          <p:cNvPicPr>
            <a:picLocks noChangeAspect="1" noChangeArrowheads="1"/>
          </p:cNvPicPr>
          <p:nvPr/>
        </p:nvPicPr>
        <p:blipFill>
          <a:blip r:embed="rId8" cstate="print"/>
          <a:stretch>
            <a:fillRect/>
          </a:stretch>
        </p:blipFill>
        <p:spPr bwMode="auto">
          <a:xfrm>
            <a:off x="164996" y="6002626"/>
            <a:ext cx="1636490" cy="545497"/>
          </a:xfrm>
          <a:prstGeom prst="rect">
            <a:avLst/>
          </a:prstGeom>
          <a:noFill/>
          <a:ln w="9525">
            <a:noFill/>
            <a:miter lim="800000"/>
            <a:headEnd/>
            <a:tailEnd/>
          </a:ln>
        </p:spPr>
      </p:pic>
      <p:pic>
        <p:nvPicPr>
          <p:cNvPr id="29703" name="Picture 7"/>
          <p:cNvPicPr>
            <a:picLocks noChangeAspect="1" noChangeArrowheads="1"/>
          </p:cNvPicPr>
          <p:nvPr/>
        </p:nvPicPr>
        <p:blipFill>
          <a:blip r:embed="rId9" cstate="print"/>
          <a:srcRect/>
          <a:stretch>
            <a:fillRect/>
          </a:stretch>
        </p:blipFill>
        <p:spPr bwMode="auto">
          <a:xfrm>
            <a:off x="179512" y="2621279"/>
            <a:ext cx="2165207" cy="419555"/>
          </a:xfrm>
          <a:prstGeom prst="rect">
            <a:avLst/>
          </a:prstGeom>
          <a:noFill/>
          <a:ln w="9525">
            <a:noFill/>
            <a:miter lim="800000"/>
            <a:headEnd/>
            <a:tailEnd/>
          </a:ln>
        </p:spPr>
      </p:pic>
      <p:pic>
        <p:nvPicPr>
          <p:cNvPr id="29704"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32470" y="3365829"/>
            <a:ext cx="2889143" cy="658285"/>
          </a:xfrm>
          <a:prstGeom prst="rect">
            <a:avLst/>
          </a:prstGeom>
          <a:noFill/>
          <a:ln w="9525">
            <a:noFill/>
            <a:miter lim="800000"/>
            <a:headEnd/>
            <a:tailEnd/>
          </a:ln>
        </p:spPr>
      </p:pic>
      <p:pic>
        <p:nvPicPr>
          <p:cNvPr id="29705" name="Picture 9"/>
          <p:cNvPicPr>
            <a:picLocks noChangeAspect="1" noChangeArrowheads="1"/>
          </p:cNvPicPr>
          <p:nvPr/>
        </p:nvPicPr>
        <p:blipFill>
          <a:blip r:embed="rId11" cstate="print"/>
          <a:srcRect/>
          <a:stretch>
            <a:fillRect/>
          </a:stretch>
        </p:blipFill>
        <p:spPr bwMode="auto">
          <a:xfrm>
            <a:off x="309014" y="5323359"/>
            <a:ext cx="2269841" cy="481905"/>
          </a:xfrm>
          <a:prstGeom prst="rect">
            <a:avLst/>
          </a:prstGeom>
          <a:noFill/>
          <a:ln w="9525">
            <a:noFill/>
            <a:miter lim="800000"/>
            <a:headEnd/>
            <a:tailEnd/>
          </a:ln>
        </p:spPr>
      </p:pic>
      <p:pic>
        <p:nvPicPr>
          <p:cNvPr id="29707" name="Picture 11"/>
          <p:cNvPicPr>
            <a:picLocks noChangeAspect="1" noChangeArrowheads="1"/>
          </p:cNvPicPr>
          <p:nvPr/>
        </p:nvPicPr>
        <p:blipFill>
          <a:blip r:embed="rId12" cstate="print"/>
          <a:srcRect/>
          <a:stretch>
            <a:fillRect/>
          </a:stretch>
        </p:blipFill>
        <p:spPr bwMode="auto">
          <a:xfrm>
            <a:off x="251520" y="4725144"/>
            <a:ext cx="1714794" cy="357587"/>
          </a:xfrm>
          <a:prstGeom prst="rect">
            <a:avLst/>
          </a:prstGeom>
          <a:noFill/>
          <a:ln w="9525">
            <a:noFill/>
            <a:miter lim="800000"/>
            <a:headEnd/>
            <a:tailEnd/>
          </a:ln>
        </p:spPr>
      </p:pic>
      <p:pic>
        <p:nvPicPr>
          <p:cNvPr id="29708" name="Picture 1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183780" y="4113882"/>
            <a:ext cx="1197992" cy="1197992"/>
          </a:xfrm>
          <a:prstGeom prst="rect">
            <a:avLst/>
          </a:prstGeom>
          <a:noFill/>
          <a:ln w="9525">
            <a:noFill/>
            <a:miter lim="800000"/>
            <a:headEnd/>
            <a:tailEnd/>
          </a:ln>
        </p:spPr>
      </p:pic>
      <p:pic>
        <p:nvPicPr>
          <p:cNvPr id="29710" name="Picture 14"/>
          <p:cNvPicPr>
            <a:picLocks noChangeAspect="1" noChangeArrowheads="1"/>
          </p:cNvPicPr>
          <p:nvPr/>
        </p:nvPicPr>
        <p:blipFill>
          <a:blip r:embed="rId14" cstate="print"/>
          <a:srcRect/>
          <a:stretch>
            <a:fillRect/>
          </a:stretch>
        </p:blipFill>
        <p:spPr bwMode="auto">
          <a:xfrm>
            <a:off x="142784" y="4077072"/>
            <a:ext cx="2052952" cy="498667"/>
          </a:xfrm>
          <a:prstGeom prst="rect">
            <a:avLst/>
          </a:prstGeom>
          <a:noFill/>
          <a:ln w="9525">
            <a:noFill/>
            <a:miter lim="800000"/>
            <a:headEnd/>
            <a:tailEnd/>
          </a:ln>
        </p:spPr>
      </p:pic>
      <p:pic>
        <p:nvPicPr>
          <p:cNvPr id="29711" name="Picture 15"/>
          <p:cNvPicPr>
            <a:picLocks noChangeAspect="1" noChangeArrowheads="1"/>
          </p:cNvPicPr>
          <p:nvPr/>
        </p:nvPicPr>
        <p:blipFill>
          <a:blip r:embed="rId15" cstate="print"/>
          <a:srcRect/>
          <a:stretch>
            <a:fillRect/>
          </a:stretch>
        </p:blipFill>
        <p:spPr bwMode="auto">
          <a:xfrm>
            <a:off x="1749736" y="5895978"/>
            <a:ext cx="2033397" cy="714667"/>
          </a:xfrm>
          <a:prstGeom prst="rect">
            <a:avLst/>
          </a:prstGeom>
          <a:noFill/>
          <a:ln w="9525">
            <a:noFill/>
            <a:miter lim="800000"/>
            <a:headEnd/>
            <a:tailEnd/>
          </a:ln>
        </p:spPr>
      </p:pic>
      <p:pic>
        <p:nvPicPr>
          <p:cNvPr id="29712" name="Picture 16"/>
          <p:cNvPicPr>
            <a:picLocks noChangeAspect="1" noChangeArrowheads="1"/>
          </p:cNvPicPr>
          <p:nvPr/>
        </p:nvPicPr>
        <p:blipFill>
          <a:blip r:embed="rId16" cstate="print"/>
          <a:srcRect/>
          <a:stretch>
            <a:fillRect/>
          </a:stretch>
        </p:blipFill>
        <p:spPr bwMode="auto">
          <a:xfrm>
            <a:off x="5133206" y="1089874"/>
            <a:ext cx="1498413" cy="509460"/>
          </a:xfrm>
          <a:prstGeom prst="rect">
            <a:avLst/>
          </a:prstGeom>
          <a:noFill/>
          <a:ln w="9525">
            <a:noFill/>
            <a:miter lim="800000"/>
            <a:headEnd/>
            <a:tailEnd/>
          </a:ln>
        </p:spPr>
      </p:pic>
      <p:pic>
        <p:nvPicPr>
          <p:cNvPr id="29713" name="Picture 17"/>
          <p:cNvPicPr>
            <a:picLocks noChangeAspect="1" noChangeArrowheads="1"/>
          </p:cNvPicPr>
          <p:nvPr/>
        </p:nvPicPr>
        <p:blipFill>
          <a:blip r:embed="rId17" cstate="print"/>
          <a:srcRect/>
          <a:stretch>
            <a:fillRect/>
          </a:stretch>
        </p:blipFill>
        <p:spPr bwMode="auto">
          <a:xfrm>
            <a:off x="3654946" y="2128004"/>
            <a:ext cx="1295227" cy="645418"/>
          </a:xfrm>
          <a:prstGeom prst="rect">
            <a:avLst/>
          </a:prstGeom>
          <a:noFill/>
          <a:ln w="9525">
            <a:noFill/>
            <a:miter lim="800000"/>
            <a:headEnd/>
            <a:tailEnd/>
          </a:ln>
        </p:spPr>
      </p:pic>
      <p:pic>
        <p:nvPicPr>
          <p:cNvPr id="29714" name="Picture 18"/>
          <p:cNvPicPr>
            <a:picLocks noChangeAspect="1" noChangeArrowheads="1"/>
          </p:cNvPicPr>
          <p:nvPr/>
        </p:nvPicPr>
        <p:blipFill>
          <a:blip r:embed="rId18" cstate="print"/>
          <a:srcRect/>
          <a:stretch>
            <a:fillRect/>
          </a:stretch>
        </p:blipFill>
        <p:spPr bwMode="auto">
          <a:xfrm>
            <a:off x="5275773" y="1916832"/>
            <a:ext cx="1123048" cy="787809"/>
          </a:xfrm>
          <a:prstGeom prst="rect">
            <a:avLst/>
          </a:prstGeom>
          <a:noFill/>
          <a:ln w="9525">
            <a:noFill/>
            <a:miter lim="800000"/>
            <a:headEnd/>
            <a:tailEnd/>
          </a:ln>
        </p:spPr>
      </p:pic>
      <p:pic>
        <p:nvPicPr>
          <p:cNvPr id="29715" name="Picture 19"/>
          <p:cNvPicPr>
            <a:picLocks noChangeAspect="1" noChangeArrowheads="1"/>
          </p:cNvPicPr>
          <p:nvPr/>
        </p:nvPicPr>
        <p:blipFill>
          <a:blip r:embed="rId19" cstate="print"/>
          <a:srcRect/>
          <a:stretch>
            <a:fillRect/>
          </a:stretch>
        </p:blipFill>
        <p:spPr bwMode="auto">
          <a:xfrm>
            <a:off x="3939710" y="6246622"/>
            <a:ext cx="2595556" cy="299682"/>
          </a:xfrm>
          <a:prstGeom prst="rect">
            <a:avLst/>
          </a:prstGeom>
          <a:noFill/>
          <a:ln w="9525">
            <a:noFill/>
            <a:miter lim="800000"/>
            <a:headEnd/>
            <a:tailEnd/>
          </a:ln>
        </p:spPr>
      </p:pic>
      <p:pic>
        <p:nvPicPr>
          <p:cNvPr id="29716" name="Picture 20"/>
          <p:cNvPicPr>
            <a:picLocks noChangeAspect="1" noChangeArrowheads="1"/>
          </p:cNvPicPr>
          <p:nvPr/>
        </p:nvPicPr>
        <p:blipFill>
          <a:blip r:embed="rId20" cstate="print"/>
          <a:srcRect/>
          <a:stretch>
            <a:fillRect/>
          </a:stretch>
        </p:blipFill>
        <p:spPr bwMode="auto">
          <a:xfrm>
            <a:off x="4359374" y="4386064"/>
            <a:ext cx="2349624" cy="461533"/>
          </a:xfrm>
          <a:prstGeom prst="rect">
            <a:avLst/>
          </a:prstGeom>
          <a:noFill/>
          <a:ln w="9525">
            <a:noFill/>
            <a:miter lim="800000"/>
            <a:headEnd/>
            <a:tailEnd/>
          </a:ln>
        </p:spPr>
      </p:pic>
      <p:pic>
        <p:nvPicPr>
          <p:cNvPr id="29717" name="Picture 21"/>
          <p:cNvPicPr>
            <a:picLocks noChangeAspect="1" noChangeArrowheads="1"/>
          </p:cNvPicPr>
          <p:nvPr/>
        </p:nvPicPr>
        <p:blipFill>
          <a:blip r:embed="rId21" cstate="print"/>
          <a:srcRect/>
          <a:stretch>
            <a:fillRect/>
          </a:stretch>
        </p:blipFill>
        <p:spPr bwMode="auto">
          <a:xfrm>
            <a:off x="5215660" y="4941168"/>
            <a:ext cx="1444572" cy="973079"/>
          </a:xfrm>
          <a:prstGeom prst="rect">
            <a:avLst/>
          </a:prstGeom>
          <a:noFill/>
          <a:ln w="9525">
            <a:noFill/>
            <a:miter lim="800000"/>
            <a:headEnd/>
            <a:tailEnd/>
          </a:ln>
        </p:spPr>
      </p:pic>
      <p:pic>
        <p:nvPicPr>
          <p:cNvPr id="29718" name="Picture 22"/>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3563888" y="4555637"/>
            <a:ext cx="1679238" cy="1465651"/>
          </a:xfrm>
          <a:prstGeom prst="rect">
            <a:avLst/>
          </a:prstGeom>
          <a:noFill/>
          <a:ln w="9525">
            <a:noFill/>
            <a:miter lim="800000"/>
            <a:headEnd/>
            <a:tailEnd/>
          </a:ln>
        </p:spPr>
      </p:pic>
      <p:pic>
        <p:nvPicPr>
          <p:cNvPr id="29721" name="Picture 25"/>
          <p:cNvPicPr>
            <a:picLocks noChangeAspect="1" noChangeArrowheads="1"/>
          </p:cNvPicPr>
          <p:nvPr/>
        </p:nvPicPr>
        <p:blipFill>
          <a:blip r:embed="rId23" cstate="print"/>
          <a:srcRect/>
          <a:stretch>
            <a:fillRect/>
          </a:stretch>
        </p:blipFill>
        <p:spPr bwMode="auto">
          <a:xfrm>
            <a:off x="3662382" y="2977902"/>
            <a:ext cx="2757334" cy="602667"/>
          </a:xfrm>
          <a:prstGeom prst="rect">
            <a:avLst/>
          </a:prstGeom>
          <a:noFill/>
          <a:ln w="9525">
            <a:noFill/>
            <a:miter lim="800000"/>
            <a:headEnd/>
            <a:tailEnd/>
          </a:ln>
        </p:spPr>
      </p:pic>
      <p:pic>
        <p:nvPicPr>
          <p:cNvPr id="29722" name="Picture 26"/>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3654946" y="3736525"/>
            <a:ext cx="2914286" cy="571429"/>
          </a:xfrm>
          <a:prstGeom prst="rect">
            <a:avLst/>
          </a:prstGeom>
          <a:noFill/>
          <a:ln w="9525">
            <a:noFill/>
            <a:miter lim="800000"/>
            <a:headEnd/>
            <a:tailEnd/>
          </a:ln>
        </p:spPr>
      </p:pic>
      <p:pic>
        <p:nvPicPr>
          <p:cNvPr id="29724" name="Picture 28"/>
          <p:cNvPicPr>
            <a:picLocks noChangeAspect="1" noChangeArrowheads="1"/>
          </p:cNvPicPr>
          <p:nvPr/>
        </p:nvPicPr>
        <p:blipFill>
          <a:blip r:embed="rId25" cstate="print"/>
          <a:srcRect/>
          <a:stretch>
            <a:fillRect/>
          </a:stretch>
        </p:blipFill>
        <p:spPr bwMode="auto">
          <a:xfrm>
            <a:off x="6948826" y="3917980"/>
            <a:ext cx="1921492" cy="608472"/>
          </a:xfrm>
          <a:prstGeom prst="rect">
            <a:avLst/>
          </a:prstGeom>
          <a:noFill/>
          <a:ln w="9525">
            <a:noFill/>
            <a:miter lim="800000"/>
            <a:headEnd/>
            <a:tailEnd/>
          </a:ln>
        </p:spPr>
      </p:pic>
      <p:pic>
        <p:nvPicPr>
          <p:cNvPr id="29725" name="Picture 29"/>
          <p:cNvPicPr>
            <a:picLocks noChangeAspect="1" noChangeArrowheads="1"/>
          </p:cNvPicPr>
          <p:nvPr/>
        </p:nvPicPr>
        <p:blipFill>
          <a:blip r:embed="rId26" cstate="print"/>
          <a:srcRect/>
          <a:stretch>
            <a:fillRect/>
          </a:stretch>
        </p:blipFill>
        <p:spPr bwMode="auto">
          <a:xfrm>
            <a:off x="6971506" y="870620"/>
            <a:ext cx="1766944" cy="558354"/>
          </a:xfrm>
          <a:prstGeom prst="rect">
            <a:avLst/>
          </a:prstGeom>
          <a:noFill/>
          <a:ln w="9525">
            <a:noFill/>
            <a:miter lim="800000"/>
            <a:headEnd/>
            <a:tailEnd/>
          </a:ln>
        </p:spPr>
      </p:pic>
      <p:pic>
        <p:nvPicPr>
          <p:cNvPr id="29726" name="Picture 30"/>
          <p:cNvPicPr>
            <a:picLocks noChangeAspect="1" noChangeArrowheads="1"/>
          </p:cNvPicPr>
          <p:nvPr/>
        </p:nvPicPr>
        <p:blipFill>
          <a:blip r:embed="rId27" cstate="print"/>
          <a:srcRect/>
          <a:stretch>
            <a:fillRect/>
          </a:stretch>
        </p:blipFill>
        <p:spPr bwMode="auto">
          <a:xfrm>
            <a:off x="6891332" y="1528326"/>
            <a:ext cx="789474" cy="792088"/>
          </a:xfrm>
          <a:prstGeom prst="rect">
            <a:avLst/>
          </a:prstGeom>
          <a:noFill/>
          <a:ln w="9525">
            <a:noFill/>
            <a:miter lim="800000"/>
            <a:headEnd/>
            <a:tailEnd/>
          </a:ln>
        </p:spPr>
      </p:pic>
      <p:pic>
        <p:nvPicPr>
          <p:cNvPr id="33794" name="Picture 2"/>
          <p:cNvPicPr>
            <a:picLocks noChangeAspect="1" noChangeArrowheads="1"/>
          </p:cNvPicPr>
          <p:nvPr/>
        </p:nvPicPr>
        <p:blipFill>
          <a:blip r:embed="rId28" cstate="print">
            <a:clrChange>
              <a:clrFrom>
                <a:srgbClr val="FDFDFD"/>
              </a:clrFrom>
              <a:clrTo>
                <a:srgbClr val="FDFDFD">
                  <a:alpha val="0"/>
                </a:srgbClr>
              </a:clrTo>
            </a:clrChange>
          </a:blip>
          <a:srcRect/>
          <a:stretch>
            <a:fillRect/>
          </a:stretch>
        </p:blipFill>
        <p:spPr bwMode="auto">
          <a:xfrm>
            <a:off x="7971452" y="1484784"/>
            <a:ext cx="916558" cy="1240455"/>
          </a:xfrm>
          <a:prstGeom prst="rect">
            <a:avLst/>
          </a:prstGeom>
          <a:noFill/>
          <a:ln w="9525">
            <a:noFill/>
            <a:miter lim="800000"/>
            <a:headEnd/>
            <a:tailEnd/>
          </a:ln>
        </p:spPr>
      </p:pic>
      <p:pic>
        <p:nvPicPr>
          <p:cNvPr id="33795" name="Picture 3"/>
          <p:cNvPicPr>
            <a:picLocks noChangeAspect="1" noChangeArrowheads="1"/>
          </p:cNvPicPr>
          <p:nvPr/>
        </p:nvPicPr>
        <p:blipFill>
          <a:blip r:embed="rId29" cstate="print"/>
          <a:srcRect/>
          <a:stretch>
            <a:fillRect/>
          </a:stretch>
        </p:blipFill>
        <p:spPr bwMode="auto">
          <a:xfrm>
            <a:off x="6934874" y="4624107"/>
            <a:ext cx="1828571" cy="568889"/>
          </a:xfrm>
          <a:prstGeom prst="rect">
            <a:avLst/>
          </a:prstGeom>
          <a:noFill/>
          <a:ln w="9525">
            <a:noFill/>
            <a:miter lim="800000"/>
            <a:headEnd/>
            <a:tailEnd/>
          </a:ln>
        </p:spPr>
      </p:pic>
      <p:pic>
        <p:nvPicPr>
          <p:cNvPr id="33796" name="Picture 4"/>
          <p:cNvPicPr>
            <a:picLocks noChangeAspect="1" noChangeArrowheads="1"/>
          </p:cNvPicPr>
          <p:nvPr/>
        </p:nvPicPr>
        <p:blipFill>
          <a:blip r:embed="rId30" cstate="print">
            <a:clrChange>
              <a:clrFrom>
                <a:srgbClr val="FFFFFF"/>
              </a:clrFrom>
              <a:clrTo>
                <a:srgbClr val="FFFFFF">
                  <a:alpha val="0"/>
                </a:srgbClr>
              </a:clrTo>
            </a:clrChange>
          </a:blip>
          <a:srcRect/>
          <a:stretch>
            <a:fillRect/>
          </a:stretch>
        </p:blipFill>
        <p:spPr bwMode="auto">
          <a:xfrm>
            <a:off x="6732240" y="2420888"/>
            <a:ext cx="1571083" cy="864096"/>
          </a:xfrm>
          <a:prstGeom prst="rect">
            <a:avLst/>
          </a:prstGeom>
          <a:noFill/>
          <a:ln w="9525">
            <a:noFill/>
            <a:miter lim="800000"/>
            <a:headEnd/>
            <a:tailEnd/>
          </a:ln>
        </p:spPr>
      </p:pic>
      <p:pic>
        <p:nvPicPr>
          <p:cNvPr id="33801" name="Picture 9"/>
          <p:cNvPicPr>
            <a:picLocks noChangeAspect="1" noChangeArrowheads="1"/>
          </p:cNvPicPr>
          <p:nvPr/>
        </p:nvPicPr>
        <p:blipFill>
          <a:blip r:embed="rId31" cstate="print"/>
          <a:srcRect/>
          <a:stretch>
            <a:fillRect/>
          </a:stretch>
        </p:blipFill>
        <p:spPr bwMode="auto">
          <a:xfrm>
            <a:off x="6963340" y="5315159"/>
            <a:ext cx="1936508" cy="852063"/>
          </a:xfrm>
          <a:prstGeom prst="rect">
            <a:avLst/>
          </a:prstGeom>
          <a:noFill/>
          <a:ln w="9525">
            <a:noFill/>
            <a:miter lim="800000"/>
            <a:headEnd/>
            <a:tailEnd/>
          </a:ln>
        </p:spPr>
      </p:pic>
      <p:pic>
        <p:nvPicPr>
          <p:cNvPr id="33802" name="Picture 10"/>
          <p:cNvPicPr>
            <a:picLocks noChangeAspect="1" noChangeArrowheads="1"/>
          </p:cNvPicPr>
          <p:nvPr/>
        </p:nvPicPr>
        <p:blipFill>
          <a:blip r:embed="rId32" cstate="print"/>
          <a:srcRect/>
          <a:stretch>
            <a:fillRect/>
          </a:stretch>
        </p:blipFill>
        <p:spPr bwMode="auto">
          <a:xfrm>
            <a:off x="6819324" y="3342479"/>
            <a:ext cx="2195809" cy="519619"/>
          </a:xfrm>
          <a:prstGeom prst="rect">
            <a:avLst/>
          </a:prstGeom>
          <a:noFill/>
          <a:ln w="9525">
            <a:noFill/>
            <a:miter lim="800000"/>
            <a:headEnd/>
            <a:tailEnd/>
          </a:ln>
        </p:spPr>
      </p:pic>
      <p:pic>
        <p:nvPicPr>
          <p:cNvPr id="33803" name="Picture 11"/>
          <p:cNvPicPr>
            <a:picLocks noChangeAspect="1" noChangeArrowheads="1"/>
          </p:cNvPicPr>
          <p:nvPr/>
        </p:nvPicPr>
        <p:blipFill>
          <a:blip r:embed="rId33" cstate="print"/>
          <a:srcRect/>
          <a:stretch>
            <a:fillRect/>
          </a:stretch>
        </p:blipFill>
        <p:spPr bwMode="auto">
          <a:xfrm>
            <a:off x="3555502" y="764703"/>
            <a:ext cx="1312000" cy="12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3" name="Rectangle 44"/>
          <p:cNvSpPr>
            <a:spLocks noGrp="1" noChangeArrowheads="1"/>
          </p:cNvSpPr>
          <p:nvPr>
            <p:ph type="title"/>
          </p:nvPr>
        </p:nvSpPr>
        <p:spPr/>
        <p:txBody>
          <a:bodyPr/>
          <a:lstStyle/>
          <a:p>
            <a:r>
              <a:rPr lang="en-US" dirty="0"/>
              <a:t>The Nastel </a:t>
            </a:r>
            <a:r>
              <a:rPr lang="en-US" dirty="0" err="1"/>
              <a:t>AutoPilot</a:t>
            </a:r>
            <a:r>
              <a:rPr lang="en-US" dirty="0"/>
              <a:t> Difference</a:t>
            </a:r>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44256" y="1098376"/>
            <a:ext cx="5715000" cy="5715000"/>
          </a:xfrm>
          <a:prstGeom prst="rect">
            <a:avLst/>
          </a:prstGeom>
          <a:noFill/>
          <a:ln w="9525">
            <a:noFill/>
            <a:miter lim="800000"/>
            <a:headEnd/>
            <a:tailEnd/>
          </a:ln>
        </p:spPr>
      </p:pic>
      <p:sp>
        <p:nvSpPr>
          <p:cNvPr id="4" name="TextBox 3"/>
          <p:cNvSpPr txBox="1"/>
          <p:nvPr/>
        </p:nvSpPr>
        <p:spPr>
          <a:xfrm>
            <a:off x="7182036" y="1124744"/>
            <a:ext cx="1872208" cy="1231106"/>
          </a:xfrm>
          <a:prstGeom prst="rect">
            <a:avLst/>
          </a:prstGeom>
          <a:noFill/>
          <a:effectLst>
            <a:outerShdw blurRad="88900" dist="25400" dir="5400000" algn="ctr" rotWithShape="0">
              <a:srgbClr val="000000">
                <a:alpha val="30000"/>
              </a:srgbClr>
            </a:outerShdw>
          </a:effectLst>
        </p:spPr>
        <p:txBody>
          <a:bodyPr wrap="square" rtlCol="0">
            <a:spAutoFit/>
          </a:bodyPr>
          <a:lstStyle/>
          <a:p>
            <a:pPr algn="ctr"/>
            <a:r>
              <a:rPr lang="fr-FR" dirty="0" smtClean="0">
                <a:latin typeface="Trebuchet MS" pitchFamily="34" charset="0"/>
              </a:rPr>
              <a:t>Application Performance Management</a:t>
            </a:r>
          </a:p>
          <a:p>
            <a:pPr algn="ctr"/>
            <a:r>
              <a:rPr lang="fr-FR" sz="2000" dirty="0" smtClean="0">
                <a:solidFill>
                  <a:schemeClr val="tx2">
                    <a:lumMod val="60000"/>
                    <a:lumOff val="40000"/>
                  </a:schemeClr>
                </a:solidFill>
                <a:latin typeface="Trebuchet MS" pitchFamily="34" charset="0"/>
              </a:rPr>
              <a:t>(APM)</a:t>
            </a:r>
            <a:endParaRPr lang="en-US" sz="2000" dirty="0">
              <a:solidFill>
                <a:schemeClr val="tx2">
                  <a:lumMod val="60000"/>
                  <a:lumOff val="40000"/>
                </a:schemeClr>
              </a:solidFill>
              <a:latin typeface="Trebuchet MS" pitchFamily="34" charset="0"/>
            </a:endParaRPr>
          </a:p>
        </p:txBody>
      </p:sp>
      <p:sp>
        <p:nvSpPr>
          <p:cNvPr id="5" name="TextBox 4"/>
          <p:cNvSpPr txBox="1"/>
          <p:nvPr/>
        </p:nvSpPr>
        <p:spPr>
          <a:xfrm>
            <a:off x="7182036" y="4725144"/>
            <a:ext cx="1872208" cy="646331"/>
          </a:xfrm>
          <a:prstGeom prst="rect">
            <a:avLst/>
          </a:prstGeom>
          <a:noFill/>
          <a:effectLst>
            <a:outerShdw blurRad="88900" dist="25400" dir="5400000" algn="ctr" rotWithShape="0">
              <a:srgbClr val="000000">
                <a:alpha val="30000"/>
              </a:srgbClr>
            </a:outerShdw>
          </a:effectLst>
        </p:spPr>
        <p:txBody>
          <a:bodyPr wrap="square" rtlCol="0">
            <a:spAutoFit/>
          </a:bodyPr>
          <a:lstStyle/>
          <a:p>
            <a:pPr algn="ctr"/>
            <a:r>
              <a:rPr lang="fr-FR" dirty="0" smtClean="0">
                <a:latin typeface="Trebuchet MS" pitchFamily="34" charset="0"/>
              </a:rPr>
              <a:t>Middleware Management</a:t>
            </a:r>
            <a:endParaRPr lang="en-US" dirty="0">
              <a:latin typeface="Trebuchet MS" pitchFamily="34" charset="0"/>
            </a:endParaRPr>
          </a:p>
        </p:txBody>
      </p:sp>
      <p:sp>
        <p:nvSpPr>
          <p:cNvPr id="6" name="TextBox 5"/>
          <p:cNvSpPr txBox="1"/>
          <p:nvPr/>
        </p:nvSpPr>
        <p:spPr>
          <a:xfrm>
            <a:off x="125760" y="4725144"/>
            <a:ext cx="1872208" cy="923330"/>
          </a:xfrm>
          <a:prstGeom prst="rect">
            <a:avLst/>
          </a:prstGeom>
          <a:noFill/>
          <a:effectLst>
            <a:outerShdw blurRad="88900" dist="25400" dir="5400000" algn="ctr" rotWithShape="0">
              <a:srgbClr val="000000">
                <a:alpha val="30000"/>
              </a:srgbClr>
            </a:outerShdw>
          </a:effectLst>
        </p:spPr>
        <p:txBody>
          <a:bodyPr wrap="square" rtlCol="0">
            <a:spAutoFit/>
          </a:bodyPr>
          <a:lstStyle/>
          <a:p>
            <a:pPr algn="ctr"/>
            <a:r>
              <a:rPr lang="fr-FR" dirty="0" smtClean="0">
                <a:latin typeface="Trebuchet MS" pitchFamily="34" charset="0"/>
              </a:rPr>
              <a:t>Business</a:t>
            </a:r>
          </a:p>
          <a:p>
            <a:pPr algn="ctr"/>
            <a:r>
              <a:rPr lang="fr-FR" dirty="0" err="1" smtClean="0">
                <a:latin typeface="Trebuchet MS" pitchFamily="34" charset="0"/>
              </a:rPr>
              <a:t>Activity</a:t>
            </a:r>
            <a:endParaRPr lang="fr-FR" dirty="0" smtClean="0">
              <a:latin typeface="Trebuchet MS" pitchFamily="34" charset="0"/>
            </a:endParaRPr>
          </a:p>
          <a:p>
            <a:pPr algn="ctr"/>
            <a:r>
              <a:rPr lang="fr-FR" dirty="0" smtClean="0">
                <a:latin typeface="Trebuchet MS" pitchFamily="34" charset="0"/>
              </a:rPr>
              <a:t>Monitoring</a:t>
            </a:r>
            <a:endParaRPr lang="en-US" dirty="0">
              <a:latin typeface="Trebuchet MS" pitchFamily="34" charset="0"/>
            </a:endParaRPr>
          </a:p>
        </p:txBody>
      </p:sp>
      <p:sp>
        <p:nvSpPr>
          <p:cNvPr id="7" name="TextBox 6"/>
          <p:cNvSpPr txBox="1"/>
          <p:nvPr/>
        </p:nvSpPr>
        <p:spPr>
          <a:xfrm>
            <a:off x="125760" y="1124744"/>
            <a:ext cx="1872208" cy="1231106"/>
          </a:xfrm>
          <a:prstGeom prst="rect">
            <a:avLst/>
          </a:prstGeom>
          <a:noFill/>
          <a:effectLst>
            <a:outerShdw blurRad="88900" dist="25400" dir="5400000" algn="ctr" rotWithShape="0">
              <a:srgbClr val="000000">
                <a:alpha val="30000"/>
              </a:srgbClr>
            </a:outerShdw>
          </a:effectLst>
        </p:spPr>
        <p:txBody>
          <a:bodyPr wrap="square" rtlCol="0">
            <a:spAutoFit/>
          </a:bodyPr>
          <a:lstStyle/>
          <a:p>
            <a:pPr algn="ctr"/>
            <a:r>
              <a:rPr lang="fr-FR" dirty="0" smtClean="0">
                <a:latin typeface="Trebuchet MS" pitchFamily="34" charset="0"/>
              </a:rPr>
              <a:t>Business Transaction Management</a:t>
            </a:r>
          </a:p>
          <a:p>
            <a:pPr algn="ctr"/>
            <a:r>
              <a:rPr lang="fr-FR" sz="2000" dirty="0" smtClean="0">
                <a:solidFill>
                  <a:schemeClr val="tx2">
                    <a:lumMod val="60000"/>
                    <a:lumOff val="40000"/>
                  </a:schemeClr>
                </a:solidFill>
                <a:latin typeface="Trebuchet MS" pitchFamily="34" charset="0"/>
              </a:rPr>
              <a:t>(BTM)</a:t>
            </a:r>
            <a:endParaRPr lang="en-US" sz="2000" dirty="0">
              <a:solidFill>
                <a:schemeClr val="tx2">
                  <a:lumMod val="60000"/>
                  <a:lumOff val="40000"/>
                </a:schemeClr>
              </a:solidFill>
              <a:latin typeface="Trebuchet MS" pitchFamily="34" charset="0"/>
            </a:endParaRPr>
          </a:p>
        </p:txBody>
      </p:sp>
      <p:sp>
        <p:nvSpPr>
          <p:cNvPr id="8" name="TextBox 7"/>
          <p:cNvSpPr txBox="1"/>
          <p:nvPr/>
        </p:nvSpPr>
        <p:spPr>
          <a:xfrm>
            <a:off x="2714306" y="808246"/>
            <a:ext cx="3744416" cy="369332"/>
          </a:xfrm>
          <a:prstGeom prst="rect">
            <a:avLst/>
          </a:prstGeom>
          <a:noFill/>
          <a:effectLst>
            <a:outerShdw blurRad="88900" dist="25400" dir="5400000" algn="ctr" rotWithShape="0">
              <a:srgbClr val="000000">
                <a:alpha val="30000"/>
              </a:srgbClr>
            </a:outerShdw>
          </a:effectLst>
        </p:spPr>
        <p:txBody>
          <a:bodyPr wrap="square" rtlCol="0">
            <a:spAutoFit/>
          </a:bodyPr>
          <a:lstStyle/>
          <a:p>
            <a:pPr algn="ctr"/>
            <a:r>
              <a:rPr lang="fr-FR" dirty="0" err="1" smtClean="0">
                <a:latin typeface="Trebuchet MS" pitchFamily="34" charset="0"/>
              </a:rPr>
              <a:t>Complex</a:t>
            </a:r>
            <a:r>
              <a:rPr lang="fr-FR" dirty="0" smtClean="0">
                <a:latin typeface="Trebuchet MS" pitchFamily="34" charset="0"/>
              </a:rPr>
              <a:t> Event </a:t>
            </a:r>
            <a:r>
              <a:rPr lang="fr-FR" dirty="0" err="1" smtClean="0">
                <a:latin typeface="Trebuchet MS" pitchFamily="34" charset="0"/>
              </a:rPr>
              <a:t>Processing</a:t>
            </a:r>
            <a:endParaRPr lang="en-US"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Nastel</a:t>
            </a:r>
            <a:r>
              <a:rPr lang="fr-FR" dirty="0" smtClean="0"/>
              <a:t> in </a:t>
            </a:r>
            <a:r>
              <a:rPr lang="fr-FR" dirty="0" err="1" smtClean="0"/>
              <a:t>Recent</a:t>
            </a:r>
            <a:r>
              <a:rPr lang="fr-FR" dirty="0" smtClean="0"/>
              <a:t> </a:t>
            </a:r>
            <a:r>
              <a:rPr lang="fr-FR" dirty="0" err="1" smtClean="0"/>
              <a:t>Analyst</a:t>
            </a:r>
            <a:r>
              <a:rPr lang="fr-FR" dirty="0" smtClean="0"/>
              <a:t> Reports</a:t>
            </a:r>
            <a:endParaRPr lang="fr-F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017858"/>
            <a:ext cx="4125069" cy="4944527"/>
          </a:xfrm>
          <a:prstGeom prst="rect">
            <a:avLst/>
          </a:prstGeom>
          <a:noFill/>
          <a:ln>
            <a:noFill/>
          </a:ln>
          <a:effectLst>
            <a:glow rad="1397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017858"/>
            <a:ext cx="4125069" cy="4944527"/>
          </a:xfrm>
          <a:prstGeom prst="rect">
            <a:avLst/>
          </a:prstGeom>
          <a:noFill/>
          <a:ln w="9525">
            <a:solidFill>
              <a:schemeClr val="tx2">
                <a:lumMod val="60000"/>
                <a:lumOff val="40000"/>
              </a:schemeClr>
            </a:solidFill>
            <a:miter lim="800000"/>
            <a:headEnd/>
            <a:tailEnd/>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0559133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Rectangle 614"/>
          <p:cNvSpPr/>
          <p:nvPr/>
        </p:nvSpPr>
        <p:spPr>
          <a:xfrm>
            <a:off x="0" y="0"/>
            <a:ext cx="9144000" cy="6858000"/>
          </a:xfrm>
          <a:prstGeom prst="rect">
            <a:avLst/>
          </a:prstGeom>
          <a:noFill/>
          <a:ln>
            <a:noFill/>
            <a:headEnd type="none" w="med" len="med"/>
            <a:tailEnd type="none" w="med" len="med"/>
          </a:ln>
          <a:effectLst>
            <a:outerShdw blurRad="44450" dist="2540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vert="horz" wrap="square" lIns="101370" tIns="50685" rIns="101370" bIns="50685" numCol="1" rtlCol="0" anchor="ctr" anchorCtr="0" compatLnSpc="1">
            <a:prstTxWarp prst="textNoShape">
              <a:avLst/>
            </a:prstTxWarp>
          </a:bodyPr>
          <a:lstStyle/>
          <a:p>
            <a:pPr algn="ctr" eaLnBrk="0" fontAlgn="base" hangingPunct="0">
              <a:spcBef>
                <a:spcPct val="20000"/>
              </a:spcBef>
              <a:spcAft>
                <a:spcPct val="0"/>
              </a:spcAft>
              <a:buClr>
                <a:srgbClr val="000066"/>
              </a:buClr>
            </a:pPr>
            <a:endParaRPr lang="en-US">
              <a:solidFill>
                <a:schemeClr val="tx2">
                  <a:lumMod val="75000"/>
                </a:schemeClr>
              </a:solidFill>
              <a:latin typeface="Trebuchet MS" pitchFamily="34" charset="0"/>
            </a:endParaRPr>
          </a:p>
        </p:txBody>
      </p:sp>
      <p:pic>
        <p:nvPicPr>
          <p:cNvPr id="614" name="Picture 2"/>
          <p:cNvPicPr>
            <a:picLocks noChangeAspect="1" noChangeArrowheads="1"/>
          </p:cNvPicPr>
          <p:nvPr/>
        </p:nvPicPr>
        <p:blipFill>
          <a:blip r:embed="rId3" cstate="print"/>
          <a:srcRect/>
          <a:stretch>
            <a:fillRect/>
          </a:stretch>
        </p:blipFill>
        <p:spPr bwMode="auto">
          <a:xfrm>
            <a:off x="695833" y="171055"/>
            <a:ext cx="1706667" cy="431746"/>
          </a:xfrm>
          <a:prstGeom prst="rect">
            <a:avLst/>
          </a:prstGeom>
          <a:noFill/>
          <a:ln w="9525">
            <a:noFill/>
            <a:miter lim="800000"/>
            <a:headEnd/>
            <a:tailEnd/>
          </a:ln>
        </p:spPr>
      </p:pic>
      <p:sp>
        <p:nvSpPr>
          <p:cNvPr id="511" name="TextBox 510"/>
          <p:cNvSpPr txBox="1"/>
          <p:nvPr/>
        </p:nvSpPr>
        <p:spPr>
          <a:xfrm>
            <a:off x="7884368" y="4581128"/>
            <a:ext cx="1115616" cy="1723549"/>
          </a:xfrm>
          <a:prstGeom prst="rect">
            <a:avLst/>
          </a:prstGeom>
          <a:noFill/>
          <a:effectLst>
            <a:outerShdw blurRad="88900" dist="25400" dir="5400000" algn="ctr" rotWithShape="0">
              <a:srgbClr val="000000">
                <a:alpha val="30000"/>
              </a:srgbClr>
            </a:outerShdw>
          </a:effectLst>
        </p:spPr>
        <p:txBody>
          <a:bodyPr wrap="square" lIns="0" tIns="0" rIns="0" bIns="0" rtlCol="0">
            <a:spAutoFit/>
          </a:bodyPr>
          <a:lstStyle/>
          <a:p>
            <a:pPr algn="ctr"/>
            <a:r>
              <a:rPr lang="fr-FR" sz="1400" dirty="0" smtClean="0">
                <a:latin typeface="Trebuchet MS" pitchFamily="34" charset="0"/>
              </a:rPr>
              <a:t>Enterprise Systems Management</a:t>
            </a:r>
          </a:p>
          <a:p>
            <a:pPr algn="ctr"/>
            <a:endParaRPr lang="fr-FR" sz="1400" dirty="0" smtClean="0">
              <a:latin typeface="Trebuchet MS" pitchFamily="34" charset="0"/>
            </a:endParaRPr>
          </a:p>
          <a:p>
            <a:pPr algn="ctr"/>
            <a:r>
              <a:rPr lang="fr-FR" sz="1400" dirty="0" smtClean="0">
                <a:latin typeface="Trebuchet MS" pitchFamily="34" charset="0"/>
              </a:rPr>
              <a:t>ESM </a:t>
            </a:r>
            <a:r>
              <a:rPr lang="fr-FR" sz="1400" dirty="0" err="1" smtClean="0">
                <a:latin typeface="Trebuchet MS" pitchFamily="34" charset="0"/>
              </a:rPr>
              <a:t>platforms</a:t>
            </a:r>
            <a:r>
              <a:rPr lang="fr-FR" sz="1400" dirty="0" smtClean="0">
                <a:latin typeface="Trebuchet MS" pitchFamily="34" charset="0"/>
              </a:rPr>
              <a:t> </a:t>
            </a:r>
          </a:p>
          <a:p>
            <a:pPr algn="ctr"/>
            <a:r>
              <a:rPr lang="fr-FR" sz="1400" dirty="0" smtClean="0">
                <a:latin typeface="Trebuchet MS" pitchFamily="34" charset="0"/>
              </a:rPr>
              <a:t>or </a:t>
            </a:r>
          </a:p>
          <a:p>
            <a:pPr algn="ctr"/>
            <a:r>
              <a:rPr lang="fr-FR" sz="1400" dirty="0" smtClean="0">
                <a:latin typeface="Trebuchet MS" pitchFamily="34" charset="0"/>
              </a:rPr>
              <a:t>Nastel Agents</a:t>
            </a:r>
            <a:endParaRPr lang="en-US" sz="1400" dirty="0">
              <a:latin typeface="Trebuchet MS" pitchFamily="34" charset="0"/>
            </a:endParaRPr>
          </a:p>
        </p:txBody>
      </p:sp>
      <p:grpSp>
        <p:nvGrpSpPr>
          <p:cNvPr id="2" name="Group 619"/>
          <p:cNvGrpSpPr/>
          <p:nvPr/>
        </p:nvGrpSpPr>
        <p:grpSpPr>
          <a:xfrm>
            <a:off x="425126" y="2204864"/>
            <a:ext cx="6739162" cy="4087877"/>
            <a:chOff x="425126" y="2204864"/>
            <a:chExt cx="6739162" cy="4087877"/>
          </a:xfrm>
        </p:grpSpPr>
        <p:cxnSp>
          <p:nvCxnSpPr>
            <p:cNvPr id="302" name="Elbow Connector 301"/>
            <p:cNvCxnSpPr/>
            <p:nvPr/>
          </p:nvCxnSpPr>
          <p:spPr>
            <a:xfrm>
              <a:off x="683568" y="2204864"/>
              <a:ext cx="6480720" cy="4087877"/>
            </a:xfrm>
            <a:prstGeom prst="bentConnector3">
              <a:avLst>
                <a:gd name="adj1" fmla="val -6438"/>
              </a:avLst>
            </a:prstGeom>
            <a:noFill/>
            <a:ln w="44450" cmpd="sng">
              <a:solidFill>
                <a:srgbClr val="FFC000"/>
              </a:solidFill>
              <a:round/>
              <a:headEnd/>
              <a:tailEnd/>
            </a:ln>
            <a:effectLst>
              <a:glow rad="63500">
                <a:schemeClr val="accent6">
                  <a:satMod val="175000"/>
                  <a:alpha val="40000"/>
                </a:schemeClr>
              </a:glow>
              <a:prstShdw prst="shdw17" dist="17961" dir="2700000">
                <a:srgbClr val="5C993D">
                  <a:alpha val="50000"/>
                </a:srgbClr>
              </a:prstShdw>
            </a:effectLst>
          </p:spPr>
        </p:cxnSp>
        <p:sp>
          <p:nvSpPr>
            <p:cNvPr id="512" name="TextBox 511"/>
            <p:cNvSpPr txBox="1"/>
            <p:nvPr/>
          </p:nvSpPr>
          <p:spPr>
            <a:xfrm>
              <a:off x="425126" y="4393570"/>
              <a:ext cx="1008112" cy="430887"/>
            </a:xfrm>
            <a:prstGeom prst="rect">
              <a:avLst/>
            </a:prstGeom>
            <a:noFill/>
            <a:effectLst>
              <a:outerShdw blurRad="88900" dist="25400" dir="5400000" algn="ctr" rotWithShape="0">
                <a:srgbClr val="000000">
                  <a:alpha val="30000"/>
                </a:srgbClr>
              </a:outerShdw>
            </a:effectLst>
          </p:spPr>
          <p:txBody>
            <a:bodyPr wrap="square" lIns="0" tIns="0" rIns="0" bIns="0" rtlCol="0">
              <a:spAutoFit/>
            </a:bodyPr>
            <a:lstStyle/>
            <a:p>
              <a:r>
                <a:rPr lang="fr-FR" sz="1400" dirty="0" err="1" smtClean="0">
                  <a:latin typeface="Trebuchet MS" pitchFamily="34" charset="0"/>
                </a:rPr>
                <a:t>Operational</a:t>
              </a:r>
              <a:r>
                <a:rPr lang="fr-FR" sz="1400" dirty="0" smtClean="0">
                  <a:latin typeface="Trebuchet MS" pitchFamily="34" charset="0"/>
                </a:rPr>
                <a:t> Data</a:t>
              </a:r>
              <a:endParaRPr lang="en-US" sz="1400" dirty="0">
                <a:latin typeface="Trebuchet MS" pitchFamily="34" charset="0"/>
              </a:endParaRPr>
            </a:p>
          </p:txBody>
        </p:sp>
      </p:grpSp>
      <p:sp>
        <p:nvSpPr>
          <p:cNvPr id="517" name="TextBox 516"/>
          <p:cNvSpPr txBox="1"/>
          <p:nvPr/>
        </p:nvSpPr>
        <p:spPr>
          <a:xfrm>
            <a:off x="7884368" y="3536841"/>
            <a:ext cx="1115616" cy="430887"/>
          </a:xfrm>
          <a:prstGeom prst="rect">
            <a:avLst/>
          </a:prstGeom>
          <a:noFill/>
          <a:effectLst>
            <a:outerShdw blurRad="88900" dist="25400" dir="5400000" algn="ctr" rotWithShape="0">
              <a:srgbClr val="000000">
                <a:alpha val="30000"/>
              </a:srgbClr>
            </a:outerShdw>
          </a:effectLst>
        </p:spPr>
        <p:txBody>
          <a:bodyPr wrap="square" lIns="0" tIns="0" rIns="0" bIns="0" rtlCol="0">
            <a:spAutoFit/>
          </a:bodyPr>
          <a:lstStyle/>
          <a:p>
            <a:pPr algn="ctr"/>
            <a:r>
              <a:rPr lang="fr-FR" sz="1400" dirty="0" smtClean="0">
                <a:latin typeface="Trebuchet MS" pitchFamily="34" charset="0"/>
              </a:rPr>
              <a:t>Application</a:t>
            </a:r>
          </a:p>
          <a:p>
            <a:pPr algn="ctr"/>
            <a:r>
              <a:rPr lang="fr-FR" sz="1400" dirty="0" smtClean="0">
                <a:latin typeface="Trebuchet MS" pitchFamily="34" charset="0"/>
              </a:rPr>
              <a:t>Management</a:t>
            </a:r>
            <a:endParaRPr lang="en-US" sz="1400" dirty="0">
              <a:latin typeface="Trebuchet MS" pitchFamily="34" charset="0"/>
            </a:endParaRPr>
          </a:p>
        </p:txBody>
      </p:sp>
      <p:sp>
        <p:nvSpPr>
          <p:cNvPr id="519" name="TextBox 518"/>
          <p:cNvSpPr txBox="1"/>
          <p:nvPr/>
        </p:nvSpPr>
        <p:spPr>
          <a:xfrm>
            <a:off x="7884368" y="2033162"/>
            <a:ext cx="1115616" cy="646331"/>
          </a:xfrm>
          <a:prstGeom prst="rect">
            <a:avLst/>
          </a:prstGeom>
          <a:noFill/>
          <a:effectLst>
            <a:outerShdw blurRad="88900" dist="25400" dir="5400000" algn="ctr" rotWithShape="0">
              <a:srgbClr val="000000">
                <a:alpha val="30000"/>
              </a:srgbClr>
            </a:outerShdw>
          </a:effectLst>
        </p:spPr>
        <p:txBody>
          <a:bodyPr wrap="square" lIns="0" tIns="0" rIns="0" bIns="0" rtlCol="0">
            <a:spAutoFit/>
          </a:bodyPr>
          <a:lstStyle/>
          <a:p>
            <a:pPr algn="ctr"/>
            <a:r>
              <a:rPr lang="fr-FR" sz="1400" dirty="0" smtClean="0">
                <a:latin typeface="Trebuchet MS" pitchFamily="34" charset="0"/>
              </a:rPr>
              <a:t>Business</a:t>
            </a:r>
          </a:p>
          <a:p>
            <a:pPr algn="ctr"/>
            <a:r>
              <a:rPr lang="fr-FR" sz="1400" dirty="0" smtClean="0">
                <a:latin typeface="Trebuchet MS" pitchFamily="34" charset="0"/>
              </a:rPr>
              <a:t>Transaction</a:t>
            </a:r>
          </a:p>
          <a:p>
            <a:pPr algn="ctr"/>
            <a:r>
              <a:rPr lang="fr-FR" sz="1400" dirty="0" smtClean="0">
                <a:latin typeface="Trebuchet MS" pitchFamily="34" charset="0"/>
              </a:rPr>
              <a:t>Management</a:t>
            </a:r>
            <a:endParaRPr lang="en-US" sz="1400" dirty="0">
              <a:latin typeface="Trebuchet MS" pitchFamily="34" charset="0"/>
            </a:endParaRPr>
          </a:p>
        </p:txBody>
      </p:sp>
      <p:sp>
        <p:nvSpPr>
          <p:cNvPr id="521" name="TextBox 520"/>
          <p:cNvSpPr txBox="1"/>
          <p:nvPr/>
        </p:nvSpPr>
        <p:spPr>
          <a:xfrm>
            <a:off x="7884368" y="651457"/>
            <a:ext cx="1115616" cy="646331"/>
          </a:xfrm>
          <a:prstGeom prst="rect">
            <a:avLst/>
          </a:prstGeom>
          <a:noFill/>
          <a:effectLst>
            <a:outerShdw blurRad="88900" dist="25400" dir="5400000" algn="ctr" rotWithShape="0">
              <a:srgbClr val="000000">
                <a:alpha val="30000"/>
              </a:srgbClr>
            </a:outerShdw>
          </a:effectLst>
        </p:spPr>
        <p:txBody>
          <a:bodyPr wrap="square" lIns="0" tIns="0" rIns="0" bIns="0" rtlCol="0">
            <a:spAutoFit/>
          </a:bodyPr>
          <a:lstStyle/>
          <a:p>
            <a:pPr algn="ctr"/>
            <a:r>
              <a:rPr lang="en-US" sz="1400" dirty="0" smtClean="0">
                <a:latin typeface="Trebuchet MS" pitchFamily="34" charset="0"/>
              </a:rPr>
              <a:t>Business</a:t>
            </a:r>
          </a:p>
          <a:p>
            <a:pPr algn="ctr"/>
            <a:r>
              <a:rPr lang="en-US" sz="1400" dirty="0" smtClean="0">
                <a:latin typeface="Trebuchet MS" pitchFamily="34" charset="0"/>
              </a:rPr>
              <a:t>Activity</a:t>
            </a:r>
          </a:p>
          <a:p>
            <a:pPr algn="ctr"/>
            <a:r>
              <a:rPr lang="en-US" sz="1400" dirty="0" smtClean="0">
                <a:latin typeface="Trebuchet MS" pitchFamily="34" charset="0"/>
              </a:rPr>
              <a:t>Monitoring</a:t>
            </a:r>
            <a:endParaRPr lang="en-US" sz="1400" dirty="0">
              <a:latin typeface="Trebuchet MS" pitchFamily="34" charset="0"/>
            </a:endParaRPr>
          </a:p>
        </p:txBody>
      </p:sp>
      <p:grpSp>
        <p:nvGrpSpPr>
          <p:cNvPr id="3" name="Group 618"/>
          <p:cNvGrpSpPr/>
          <p:nvPr/>
        </p:nvGrpSpPr>
        <p:grpSpPr>
          <a:xfrm>
            <a:off x="1117302" y="1919572"/>
            <a:ext cx="1927583" cy="1670698"/>
            <a:chOff x="1117302" y="1902880"/>
            <a:chExt cx="1927583" cy="1670698"/>
          </a:xfrm>
        </p:grpSpPr>
        <p:sp>
          <p:nvSpPr>
            <p:cNvPr id="595" name="Freeform 594"/>
            <p:cNvSpPr/>
            <p:nvPr/>
          </p:nvSpPr>
          <p:spPr>
            <a:xfrm>
              <a:off x="1117302" y="1902880"/>
              <a:ext cx="1927583" cy="1670698"/>
            </a:xfrm>
            <a:custGeom>
              <a:avLst/>
              <a:gdLst>
                <a:gd name="connsiteX0" fmla="*/ 0 w 1567543"/>
                <a:gd name="connsiteY0" fmla="*/ 0 h 1480457"/>
                <a:gd name="connsiteX1" fmla="*/ 0 w 1567543"/>
                <a:gd name="connsiteY1" fmla="*/ 1016000 h 1480457"/>
                <a:gd name="connsiteX2" fmla="*/ 1567543 w 1567543"/>
                <a:gd name="connsiteY2" fmla="*/ 1016000 h 1480457"/>
                <a:gd name="connsiteX3" fmla="*/ 1567543 w 1567543"/>
                <a:gd name="connsiteY3" fmla="*/ 1480457 h 1480457"/>
                <a:gd name="connsiteX4" fmla="*/ 1553029 w 1567543"/>
                <a:gd name="connsiteY4" fmla="*/ 1465943 h 1480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1480457">
                  <a:moveTo>
                    <a:pt x="0" y="0"/>
                  </a:moveTo>
                  <a:lnTo>
                    <a:pt x="0" y="1016000"/>
                  </a:lnTo>
                  <a:lnTo>
                    <a:pt x="1567543" y="1016000"/>
                  </a:lnTo>
                  <a:lnTo>
                    <a:pt x="1567543" y="1480457"/>
                  </a:lnTo>
                  <a:lnTo>
                    <a:pt x="1553029" y="1465943"/>
                  </a:lnTo>
                </a:path>
              </a:pathLst>
            </a:custGeom>
            <a:noFill/>
            <a:ln w="44450" cmpd="sng">
              <a:solidFill>
                <a:srgbClr val="0290C6"/>
              </a:solidFill>
              <a:round/>
              <a:headEnd/>
              <a:tailEnd/>
            </a:ln>
            <a:effectLst>
              <a:glow rad="101600">
                <a:schemeClr val="accent1">
                  <a:satMod val="175000"/>
                  <a:alpha val="40000"/>
                </a:schemeClr>
              </a:glow>
              <a:prstShdw prst="shdw17" dist="17961" dir="2700000">
                <a:srgbClr val="5C993D">
                  <a:alpha val="50000"/>
                </a:srgbClr>
              </a:prstShdw>
            </a:effectLst>
          </p:spPr>
          <p:txBody>
            <a:bodyPr lIns="0" tIns="0" rIns="0" bIns="0"/>
            <a:lstStyle/>
            <a:p>
              <a:endParaRPr lang="en-US"/>
            </a:p>
          </p:txBody>
        </p:sp>
        <p:sp>
          <p:nvSpPr>
            <p:cNvPr id="596" name="TextBox 595"/>
            <p:cNvSpPr txBox="1"/>
            <p:nvPr/>
          </p:nvSpPr>
          <p:spPr>
            <a:xfrm>
              <a:off x="1316002" y="2710044"/>
              <a:ext cx="1512168" cy="215444"/>
            </a:xfrm>
            <a:prstGeom prst="rect">
              <a:avLst/>
            </a:prstGeom>
            <a:noFill/>
            <a:effectLst>
              <a:outerShdw blurRad="88900" dist="25400" dir="5400000" algn="ctr" rotWithShape="0">
                <a:srgbClr val="000000">
                  <a:alpha val="30000"/>
                </a:srgbClr>
              </a:outerShdw>
            </a:effectLst>
          </p:spPr>
          <p:txBody>
            <a:bodyPr wrap="square" lIns="0" tIns="0" rIns="0" bIns="0" rtlCol="0">
              <a:spAutoFit/>
            </a:bodyPr>
            <a:lstStyle/>
            <a:p>
              <a:pPr algn="ctr"/>
              <a:r>
                <a:rPr lang="fr-FR" sz="1400" dirty="0" smtClean="0">
                  <a:latin typeface="Trebuchet MS" pitchFamily="34" charset="0"/>
                </a:rPr>
                <a:t>Middleware Data</a:t>
              </a:r>
              <a:endParaRPr lang="en-US" sz="1400" dirty="0">
                <a:latin typeface="Trebuchet MS" pitchFamily="34" charset="0"/>
              </a:endParaRPr>
            </a:p>
          </p:txBody>
        </p:sp>
      </p:grpSp>
      <p:grpSp>
        <p:nvGrpSpPr>
          <p:cNvPr id="4" name="Group 620"/>
          <p:cNvGrpSpPr/>
          <p:nvPr/>
        </p:nvGrpSpPr>
        <p:grpSpPr>
          <a:xfrm>
            <a:off x="2470378" y="1096840"/>
            <a:ext cx="1525558" cy="518570"/>
            <a:chOff x="2470378" y="1096840"/>
            <a:chExt cx="1339686" cy="518570"/>
          </a:xfrm>
        </p:grpSpPr>
        <p:sp>
          <p:nvSpPr>
            <p:cNvPr id="604" name="TextBox 603"/>
            <p:cNvSpPr txBox="1"/>
            <p:nvPr/>
          </p:nvSpPr>
          <p:spPr>
            <a:xfrm>
              <a:off x="2661773" y="1096840"/>
              <a:ext cx="1080120" cy="430887"/>
            </a:xfrm>
            <a:prstGeom prst="rect">
              <a:avLst/>
            </a:prstGeom>
            <a:noFill/>
            <a:effectLst>
              <a:outerShdw blurRad="88900" dist="25400" dir="5400000" algn="ctr" rotWithShape="0">
                <a:srgbClr val="000000">
                  <a:alpha val="30000"/>
                </a:srgbClr>
              </a:outerShdw>
            </a:effectLst>
          </p:spPr>
          <p:txBody>
            <a:bodyPr wrap="square" lIns="0" tIns="0" rIns="0" bIns="0" rtlCol="0">
              <a:spAutoFit/>
            </a:bodyPr>
            <a:lstStyle/>
            <a:p>
              <a:pPr algn="ctr"/>
              <a:r>
                <a:rPr lang="en-US" sz="1400" dirty="0" smtClean="0">
                  <a:latin typeface="Trebuchet MS" pitchFamily="34" charset="0"/>
                </a:rPr>
                <a:t>Transactional</a:t>
              </a:r>
            </a:p>
            <a:p>
              <a:pPr algn="ctr"/>
              <a:r>
                <a:rPr lang="en-US" sz="1400" dirty="0" smtClean="0">
                  <a:latin typeface="Trebuchet MS" pitchFamily="34" charset="0"/>
                </a:rPr>
                <a:t>Data</a:t>
              </a:r>
              <a:endParaRPr lang="en-US" sz="1400" dirty="0">
                <a:latin typeface="Trebuchet MS" pitchFamily="34" charset="0"/>
              </a:endParaRPr>
            </a:p>
          </p:txBody>
        </p:sp>
        <p:cxnSp>
          <p:nvCxnSpPr>
            <p:cNvPr id="602" name="Straight Connector 601"/>
            <p:cNvCxnSpPr/>
            <p:nvPr/>
          </p:nvCxnSpPr>
          <p:spPr>
            <a:xfrm>
              <a:off x="2470378" y="1615410"/>
              <a:ext cx="1339686" cy="0"/>
            </a:xfrm>
            <a:prstGeom prst="line">
              <a:avLst/>
            </a:prstGeom>
            <a:noFill/>
            <a:ln w="44450">
              <a:solidFill>
                <a:srgbClr val="CF3D03"/>
              </a:solidFill>
              <a:miter lim="800000"/>
              <a:headEnd/>
              <a:tailEnd/>
            </a:ln>
            <a:effectLst>
              <a:glow rad="63500">
                <a:schemeClr val="accent2">
                  <a:satMod val="175000"/>
                  <a:alpha val="40000"/>
                </a:schemeClr>
              </a:glow>
            </a:effectLst>
          </p:spPr>
        </p:cxnSp>
      </p:grpSp>
      <p:sp>
        <p:nvSpPr>
          <p:cNvPr id="624" name="Rectangle 623"/>
          <p:cNvSpPr/>
          <p:nvPr/>
        </p:nvSpPr>
        <p:spPr>
          <a:xfrm>
            <a:off x="3952125" y="332656"/>
            <a:ext cx="3744685" cy="2786743"/>
          </a:xfrm>
          <a:prstGeom prst="rect">
            <a:avLst/>
          </a:prstGeom>
          <a:solidFill>
            <a:schemeClr val="bg1"/>
          </a:solidFill>
          <a:ln w="44450">
            <a:solidFill>
              <a:srgbClr val="CF3D03"/>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latin typeface="Trebuchet MS" pitchFamily="34" charset="0"/>
            </a:endParaRPr>
          </a:p>
        </p:txBody>
      </p:sp>
      <p:sp>
        <p:nvSpPr>
          <p:cNvPr id="629" name="Right Arrow 628"/>
          <p:cNvSpPr/>
          <p:nvPr/>
        </p:nvSpPr>
        <p:spPr>
          <a:xfrm>
            <a:off x="4545313" y="416881"/>
            <a:ext cx="936000" cy="468000"/>
          </a:xfrm>
          <a:prstGeom prst="rightArrow">
            <a:avLst/>
          </a:prstGeom>
          <a:solidFill>
            <a:srgbClr val="00709E"/>
          </a:solidFill>
          <a:ln>
            <a:noFill/>
          </a:ln>
        </p:spPr>
        <p:style>
          <a:lnRef idx="1">
            <a:schemeClr val="accent1"/>
          </a:lnRef>
          <a:fillRef idx="0">
            <a:schemeClr val="accent1"/>
          </a:fillRef>
          <a:effectRef idx="0">
            <a:schemeClr val="accent1"/>
          </a:effectRef>
          <a:fontRef idx="minor">
            <a:schemeClr val="tx1"/>
          </a:fontRef>
        </p:style>
        <p:txBody>
          <a:bodyPr lIns="72000" tIns="72000" rIns="72000" bIns="72000" rtlCol="0" anchor="ctr"/>
          <a:lstStyle/>
          <a:p>
            <a:r>
              <a:rPr lang="en-US" sz="1200" dirty="0" smtClean="0">
                <a:solidFill>
                  <a:schemeClr val="bg1"/>
                </a:solidFill>
                <a:effectLst>
                  <a:outerShdw blurRad="38100" dist="38100" dir="2700000" algn="tl">
                    <a:srgbClr val="000000">
                      <a:alpha val="43137"/>
                    </a:srgbClr>
                  </a:outerShdw>
                </a:effectLst>
              </a:rPr>
              <a:t>BALANCE</a:t>
            </a:r>
            <a:endParaRPr lang="en-US" sz="1200" dirty="0">
              <a:solidFill>
                <a:schemeClr val="bg1"/>
              </a:solidFill>
              <a:effectLst>
                <a:outerShdw blurRad="38100" dist="38100" dir="2700000" algn="tl">
                  <a:srgbClr val="000000">
                    <a:alpha val="43137"/>
                  </a:srgbClr>
                </a:outerShdw>
              </a:effectLst>
            </a:endParaRPr>
          </a:p>
        </p:txBody>
      </p:sp>
      <p:sp>
        <p:nvSpPr>
          <p:cNvPr id="631" name="Right Arrow 630"/>
          <p:cNvSpPr/>
          <p:nvPr/>
        </p:nvSpPr>
        <p:spPr>
          <a:xfrm>
            <a:off x="4022587" y="2085878"/>
            <a:ext cx="1080120" cy="468000"/>
          </a:xfrm>
          <a:prstGeom prst="rightArrow">
            <a:avLst/>
          </a:prstGeom>
          <a:solidFill>
            <a:srgbClr val="00709E"/>
          </a:solidFill>
          <a:ln>
            <a:noFill/>
          </a:ln>
        </p:spPr>
        <p:style>
          <a:lnRef idx="1">
            <a:schemeClr val="accent1"/>
          </a:lnRef>
          <a:fillRef idx="0">
            <a:schemeClr val="accent1"/>
          </a:fillRef>
          <a:effectRef idx="0">
            <a:schemeClr val="accent1"/>
          </a:effectRef>
          <a:fontRef idx="minor">
            <a:schemeClr val="tx1"/>
          </a:fontRef>
        </p:style>
        <p:txBody>
          <a:bodyPr lIns="72000" tIns="72000" rIns="72000" bIns="72000" rtlCol="0" anchor="ctr"/>
          <a:lstStyle/>
          <a:p>
            <a:r>
              <a:rPr lang="fr-FR" sz="1200" dirty="0" smtClean="0">
                <a:solidFill>
                  <a:schemeClr val="bg1"/>
                </a:solidFill>
                <a:effectLst>
                  <a:outerShdw blurRad="38100" dist="38100" dir="2700000" algn="tl">
                    <a:srgbClr val="000000">
                      <a:alpha val="43137"/>
                    </a:srgbClr>
                  </a:outerShdw>
                </a:effectLst>
              </a:rPr>
              <a:t>CREDIT CHK</a:t>
            </a:r>
            <a:endParaRPr lang="en-US" sz="1200" dirty="0" smtClean="0">
              <a:solidFill>
                <a:schemeClr val="bg1"/>
              </a:solidFill>
              <a:effectLst>
                <a:outerShdw blurRad="38100" dist="38100" dir="2700000" algn="tl">
                  <a:srgbClr val="000000">
                    <a:alpha val="43137"/>
                  </a:srgbClr>
                </a:outerShdw>
              </a:effectLst>
            </a:endParaRPr>
          </a:p>
        </p:txBody>
      </p:sp>
      <p:sp>
        <p:nvSpPr>
          <p:cNvPr id="632" name="Right Arrow 631"/>
          <p:cNvSpPr/>
          <p:nvPr/>
        </p:nvSpPr>
        <p:spPr>
          <a:xfrm>
            <a:off x="5348334" y="1940463"/>
            <a:ext cx="957474" cy="468000"/>
          </a:xfrm>
          <a:prstGeom prst="rightArrow">
            <a:avLst/>
          </a:prstGeom>
          <a:solidFill>
            <a:srgbClr val="00709E"/>
          </a:solidFill>
          <a:ln>
            <a:noFill/>
          </a:ln>
        </p:spPr>
        <p:style>
          <a:lnRef idx="1">
            <a:schemeClr val="accent1"/>
          </a:lnRef>
          <a:fillRef idx="0">
            <a:schemeClr val="accent1"/>
          </a:fillRef>
          <a:effectRef idx="0">
            <a:schemeClr val="accent1"/>
          </a:effectRef>
          <a:fontRef idx="minor">
            <a:schemeClr val="tx1"/>
          </a:fontRef>
        </p:style>
        <p:txBody>
          <a:bodyPr lIns="72000" tIns="72000" rIns="72000" bIns="72000" rtlCol="0" anchor="ctr"/>
          <a:lstStyle/>
          <a:p>
            <a:r>
              <a:rPr lang="en-US" sz="1200" dirty="0" smtClean="0">
                <a:solidFill>
                  <a:schemeClr val="bg1"/>
                </a:solidFill>
                <a:effectLst>
                  <a:outerShdw blurRad="38100" dist="38100" dir="2700000" algn="tl">
                    <a:srgbClr val="000000">
                      <a:alpha val="43137"/>
                    </a:srgbClr>
                  </a:outerShdw>
                </a:effectLst>
              </a:rPr>
              <a:t>CUST  ID</a:t>
            </a:r>
            <a:endParaRPr lang="en-US" sz="1200" dirty="0">
              <a:solidFill>
                <a:schemeClr val="bg1"/>
              </a:solidFill>
              <a:effectLst>
                <a:outerShdw blurRad="38100" dist="38100" dir="2700000" algn="tl">
                  <a:srgbClr val="000000">
                    <a:alpha val="43137"/>
                  </a:srgbClr>
                </a:outerShdw>
              </a:effectLst>
            </a:endParaRPr>
          </a:p>
        </p:txBody>
      </p:sp>
      <p:sp>
        <p:nvSpPr>
          <p:cNvPr id="633" name="Right Arrow 632"/>
          <p:cNvSpPr/>
          <p:nvPr/>
        </p:nvSpPr>
        <p:spPr>
          <a:xfrm>
            <a:off x="6267990" y="2563977"/>
            <a:ext cx="957474" cy="468000"/>
          </a:xfrm>
          <a:prstGeom prst="rightArrow">
            <a:avLst/>
          </a:prstGeom>
          <a:solidFill>
            <a:srgbClr val="00709E"/>
          </a:solidFill>
          <a:ln>
            <a:noFill/>
          </a:ln>
        </p:spPr>
        <p:style>
          <a:lnRef idx="1">
            <a:schemeClr val="accent1"/>
          </a:lnRef>
          <a:fillRef idx="0">
            <a:schemeClr val="accent1"/>
          </a:fillRef>
          <a:effectRef idx="0">
            <a:schemeClr val="accent1"/>
          </a:effectRef>
          <a:fontRef idx="minor">
            <a:schemeClr val="tx1"/>
          </a:fontRef>
        </p:style>
        <p:txBody>
          <a:bodyPr lIns="72000" tIns="72000" rIns="72000" bIns="72000" rtlCol="0" anchor="ctr"/>
          <a:lstStyle/>
          <a:p>
            <a:r>
              <a:rPr lang="en-US" sz="1200" dirty="0" smtClean="0">
                <a:solidFill>
                  <a:schemeClr val="bg1"/>
                </a:solidFill>
                <a:effectLst>
                  <a:outerShdw blurRad="38100" dist="38100" dir="2700000" algn="tl">
                    <a:srgbClr val="000000">
                      <a:alpha val="43137"/>
                    </a:srgbClr>
                  </a:outerShdw>
                </a:effectLst>
              </a:rPr>
              <a:t>TRACKING</a:t>
            </a:r>
            <a:endParaRPr lang="en-US" sz="1200" dirty="0">
              <a:solidFill>
                <a:schemeClr val="bg1"/>
              </a:solidFill>
              <a:effectLst>
                <a:outerShdw blurRad="38100" dist="38100" dir="2700000" algn="tl">
                  <a:srgbClr val="000000">
                    <a:alpha val="43137"/>
                  </a:srgbClr>
                </a:outerShdw>
              </a:effectLst>
            </a:endParaRPr>
          </a:p>
        </p:txBody>
      </p:sp>
      <p:sp>
        <p:nvSpPr>
          <p:cNvPr id="634" name="Right Arrow 633"/>
          <p:cNvSpPr/>
          <p:nvPr/>
        </p:nvSpPr>
        <p:spPr>
          <a:xfrm>
            <a:off x="6547151" y="406872"/>
            <a:ext cx="1065606" cy="468000"/>
          </a:xfrm>
          <a:prstGeom prst="rightArrow">
            <a:avLst/>
          </a:prstGeom>
          <a:solidFill>
            <a:srgbClr val="CF3D03"/>
          </a:solidFill>
          <a:ln>
            <a:no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lstStyle/>
          <a:p>
            <a:r>
              <a:rPr lang="fr-FR" sz="1200" dirty="0" smtClean="0">
                <a:solidFill>
                  <a:schemeClr val="bg1"/>
                </a:solidFill>
                <a:effectLst>
                  <a:outerShdw blurRad="38100" dist="38100" dir="2700000" algn="tl">
                    <a:srgbClr val="000000">
                      <a:alpha val="43137"/>
                    </a:srgbClr>
                  </a:outerShdw>
                </a:effectLst>
              </a:rPr>
              <a:t>FAILED TX</a:t>
            </a:r>
            <a:endParaRPr lang="en-US" sz="1200" dirty="0">
              <a:solidFill>
                <a:schemeClr val="bg1"/>
              </a:solidFill>
              <a:effectLst>
                <a:outerShdw blurRad="38100" dist="38100" dir="2700000" algn="tl">
                  <a:srgbClr val="000000">
                    <a:alpha val="43137"/>
                  </a:srgbClr>
                </a:outerShdw>
              </a:effectLst>
            </a:endParaRPr>
          </a:p>
        </p:txBody>
      </p:sp>
      <p:sp>
        <p:nvSpPr>
          <p:cNvPr id="635" name="Right Arrow 634"/>
          <p:cNvSpPr/>
          <p:nvPr/>
        </p:nvSpPr>
        <p:spPr>
          <a:xfrm>
            <a:off x="6655271" y="1937696"/>
            <a:ext cx="972000" cy="468000"/>
          </a:xfrm>
          <a:prstGeom prst="rightArrow">
            <a:avLst/>
          </a:prstGeom>
          <a:solidFill>
            <a:schemeClr val="accent6">
              <a:lumMod val="75000"/>
            </a:schemeClr>
          </a:solidFill>
          <a:ln>
            <a:no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lstStyle/>
          <a:p>
            <a:r>
              <a:rPr lang="en-US" sz="1200" dirty="0" smtClean="0">
                <a:solidFill>
                  <a:schemeClr val="bg1"/>
                </a:solidFill>
                <a:effectLst>
                  <a:outerShdw blurRad="38100" dist="38100" dir="2700000" algn="tl">
                    <a:srgbClr val="000000">
                      <a:alpha val="43137"/>
                    </a:srgbClr>
                  </a:outerShdw>
                </a:effectLst>
              </a:rPr>
              <a:t>LOST TX</a:t>
            </a:r>
            <a:endParaRPr lang="en-US" sz="1200" dirty="0">
              <a:solidFill>
                <a:schemeClr val="bg1"/>
              </a:solidFill>
              <a:effectLst>
                <a:outerShdw blurRad="38100" dist="38100" dir="2700000" algn="tl">
                  <a:srgbClr val="000000">
                    <a:alpha val="43137"/>
                  </a:srgbClr>
                </a:outerShdw>
              </a:effectLst>
            </a:endParaRPr>
          </a:p>
        </p:txBody>
      </p:sp>
      <p:sp>
        <p:nvSpPr>
          <p:cNvPr id="636" name="Right Arrow 635"/>
          <p:cNvSpPr/>
          <p:nvPr/>
        </p:nvSpPr>
        <p:spPr>
          <a:xfrm flipH="1">
            <a:off x="5517299" y="770589"/>
            <a:ext cx="1062903" cy="468000"/>
          </a:xfrm>
          <a:prstGeom prst="rightArrow">
            <a:avLst/>
          </a:prstGeom>
          <a:solidFill>
            <a:srgbClr val="006666"/>
          </a:solidFill>
          <a:ln>
            <a:noFill/>
          </a:ln>
        </p:spPr>
        <p:style>
          <a:lnRef idx="1">
            <a:schemeClr val="accent1"/>
          </a:lnRef>
          <a:fillRef idx="0">
            <a:schemeClr val="accent1"/>
          </a:fillRef>
          <a:effectRef idx="0">
            <a:schemeClr val="accent1"/>
          </a:effectRef>
          <a:fontRef idx="minor">
            <a:schemeClr val="tx1"/>
          </a:fontRef>
        </p:style>
        <p:txBody>
          <a:bodyPr lIns="72000" tIns="72000" rIns="72000" bIns="72000" rtlCol="0" anchor="ctr"/>
          <a:lstStyle/>
          <a:p>
            <a:pPr algn="r"/>
            <a:r>
              <a:rPr lang="fr-FR" sz="1200" dirty="0" smtClean="0">
                <a:solidFill>
                  <a:schemeClr val="bg1"/>
                </a:solidFill>
                <a:effectLst>
                  <a:outerShdw blurRad="38100" dist="38100" dir="2700000" algn="tl">
                    <a:srgbClr val="000000">
                      <a:alpha val="43137"/>
                    </a:srgbClr>
                  </a:outerShdw>
                </a:effectLst>
              </a:rPr>
              <a:t>VALIDATION</a:t>
            </a:r>
            <a:endParaRPr lang="en-US" sz="1200" dirty="0">
              <a:solidFill>
                <a:schemeClr val="bg1"/>
              </a:solidFill>
              <a:effectLst>
                <a:outerShdw blurRad="38100" dist="38100" dir="2700000" algn="tl">
                  <a:srgbClr val="000000">
                    <a:alpha val="43137"/>
                  </a:srgbClr>
                </a:outerShdw>
              </a:effectLst>
            </a:endParaRPr>
          </a:p>
        </p:txBody>
      </p:sp>
      <p:sp>
        <p:nvSpPr>
          <p:cNvPr id="637" name="Right Arrow 636"/>
          <p:cNvSpPr/>
          <p:nvPr/>
        </p:nvSpPr>
        <p:spPr>
          <a:xfrm>
            <a:off x="5855232" y="1381310"/>
            <a:ext cx="957474" cy="468000"/>
          </a:xfrm>
          <a:prstGeom prst="rightArrow">
            <a:avLst/>
          </a:prstGeom>
          <a:solidFill>
            <a:srgbClr val="00709E"/>
          </a:solidFill>
          <a:ln>
            <a:noFill/>
          </a:ln>
        </p:spPr>
        <p:style>
          <a:lnRef idx="1">
            <a:schemeClr val="accent1"/>
          </a:lnRef>
          <a:fillRef idx="0">
            <a:schemeClr val="accent1"/>
          </a:fillRef>
          <a:effectRef idx="0">
            <a:schemeClr val="accent1"/>
          </a:effectRef>
          <a:fontRef idx="minor">
            <a:schemeClr val="tx1"/>
          </a:fontRef>
        </p:style>
        <p:txBody>
          <a:bodyPr lIns="72000" tIns="72000" rIns="72000" bIns="72000" rtlCol="0" anchor="ctr"/>
          <a:lstStyle/>
          <a:p>
            <a:r>
              <a:rPr lang="en-US" sz="1200" dirty="0" smtClean="0">
                <a:solidFill>
                  <a:schemeClr val="bg1"/>
                </a:solidFill>
                <a:effectLst>
                  <a:outerShdw blurRad="38100" dist="38100" dir="2700000" algn="tl">
                    <a:srgbClr val="000000">
                      <a:alpha val="43137"/>
                    </a:srgbClr>
                  </a:outerShdw>
                </a:effectLst>
              </a:rPr>
              <a:t>AUDITING</a:t>
            </a:r>
            <a:endParaRPr lang="en-US" sz="1200" dirty="0">
              <a:solidFill>
                <a:schemeClr val="bg1"/>
              </a:solidFill>
              <a:effectLst>
                <a:outerShdw blurRad="38100" dist="38100" dir="2700000" algn="tl">
                  <a:srgbClr val="000000">
                    <a:alpha val="43137"/>
                  </a:srgbClr>
                </a:outerShdw>
              </a:effectLst>
            </a:endParaRPr>
          </a:p>
        </p:txBody>
      </p:sp>
      <p:sp>
        <p:nvSpPr>
          <p:cNvPr id="638" name="Right Arrow 637"/>
          <p:cNvSpPr/>
          <p:nvPr/>
        </p:nvSpPr>
        <p:spPr>
          <a:xfrm flipH="1">
            <a:off x="4260309" y="839131"/>
            <a:ext cx="680224" cy="468000"/>
          </a:xfrm>
          <a:prstGeom prst="rightArrow">
            <a:avLst/>
          </a:prstGeom>
          <a:solidFill>
            <a:srgbClr val="006666"/>
          </a:solidFill>
          <a:ln>
            <a:noFill/>
          </a:ln>
        </p:spPr>
        <p:style>
          <a:lnRef idx="1">
            <a:schemeClr val="accent1"/>
          </a:lnRef>
          <a:fillRef idx="0">
            <a:schemeClr val="accent1"/>
          </a:fillRef>
          <a:effectRef idx="0">
            <a:schemeClr val="accent1"/>
          </a:effectRef>
          <a:fontRef idx="minor">
            <a:schemeClr val="tx1"/>
          </a:fontRef>
        </p:style>
        <p:txBody>
          <a:bodyPr lIns="72000" tIns="72000" rIns="72000" bIns="72000" rtlCol="0" anchor="ctr"/>
          <a:lstStyle/>
          <a:p>
            <a:pPr algn="r"/>
            <a:r>
              <a:rPr lang="en-US" sz="1200" dirty="0" smtClean="0">
                <a:solidFill>
                  <a:schemeClr val="bg1"/>
                </a:solidFill>
                <a:effectLst>
                  <a:outerShdw blurRad="38100" dist="38100" dir="2700000" algn="tl">
                    <a:srgbClr val="000000">
                      <a:alpha val="43137"/>
                    </a:srgbClr>
                  </a:outerShdw>
                </a:effectLst>
              </a:rPr>
              <a:t>E F T</a:t>
            </a:r>
            <a:endParaRPr lang="en-US" sz="1200" dirty="0">
              <a:solidFill>
                <a:schemeClr val="bg1"/>
              </a:solidFill>
              <a:effectLst>
                <a:outerShdw blurRad="38100" dist="38100" dir="2700000" algn="tl">
                  <a:srgbClr val="000000">
                    <a:alpha val="43137"/>
                  </a:srgbClr>
                </a:outerShdw>
              </a:effectLst>
            </a:endParaRPr>
          </a:p>
        </p:txBody>
      </p:sp>
      <p:sp>
        <p:nvSpPr>
          <p:cNvPr id="639" name="Right Arrow 638"/>
          <p:cNvSpPr/>
          <p:nvPr/>
        </p:nvSpPr>
        <p:spPr>
          <a:xfrm flipH="1">
            <a:off x="4194395" y="2527217"/>
            <a:ext cx="1377696" cy="468000"/>
          </a:xfrm>
          <a:prstGeom prst="rightArrow">
            <a:avLst/>
          </a:prstGeom>
          <a:solidFill>
            <a:srgbClr val="006666"/>
          </a:solidFill>
          <a:ln>
            <a:noFill/>
          </a:ln>
        </p:spPr>
        <p:style>
          <a:lnRef idx="1">
            <a:schemeClr val="accent1"/>
          </a:lnRef>
          <a:fillRef idx="0">
            <a:schemeClr val="accent1"/>
          </a:fillRef>
          <a:effectRef idx="0">
            <a:schemeClr val="accent1"/>
          </a:effectRef>
          <a:fontRef idx="minor">
            <a:schemeClr val="tx1"/>
          </a:fontRef>
        </p:style>
        <p:txBody>
          <a:bodyPr lIns="72000" tIns="72000" rIns="72000" bIns="72000" rtlCol="0" anchor="ctr"/>
          <a:lstStyle/>
          <a:p>
            <a:pPr algn="r"/>
            <a:r>
              <a:rPr lang="en-US" sz="1200" dirty="0" smtClean="0">
                <a:solidFill>
                  <a:schemeClr val="bg1"/>
                </a:solidFill>
                <a:effectLst>
                  <a:outerShdw blurRad="38100" dist="38100" dir="2700000" algn="tl">
                    <a:srgbClr val="000000">
                      <a:alpha val="43137"/>
                    </a:srgbClr>
                  </a:outerShdw>
                </a:effectLst>
              </a:rPr>
              <a:t>AUTHORIZATION</a:t>
            </a:r>
            <a:endParaRPr lang="en-US" sz="1200" dirty="0">
              <a:solidFill>
                <a:schemeClr val="bg1"/>
              </a:solidFill>
              <a:effectLst>
                <a:outerShdw blurRad="38100" dist="38100" dir="2700000" algn="tl">
                  <a:srgbClr val="000000">
                    <a:alpha val="43137"/>
                  </a:srgbClr>
                </a:outerShdw>
              </a:effectLst>
            </a:endParaRPr>
          </a:p>
        </p:txBody>
      </p:sp>
      <p:sp>
        <p:nvSpPr>
          <p:cNvPr id="606" name="Right Arrow 605"/>
          <p:cNvSpPr/>
          <p:nvPr/>
        </p:nvSpPr>
        <p:spPr>
          <a:xfrm>
            <a:off x="4071697" y="1386560"/>
            <a:ext cx="957474" cy="468000"/>
          </a:xfrm>
          <a:prstGeom prst="rightArrow">
            <a:avLst/>
          </a:prstGeom>
          <a:solidFill>
            <a:srgbClr val="00709E"/>
          </a:solidFill>
          <a:ln>
            <a:noFill/>
          </a:ln>
        </p:spPr>
        <p:style>
          <a:lnRef idx="1">
            <a:schemeClr val="accent1"/>
          </a:lnRef>
          <a:fillRef idx="0">
            <a:schemeClr val="accent1"/>
          </a:fillRef>
          <a:effectRef idx="0">
            <a:schemeClr val="accent1"/>
          </a:effectRef>
          <a:fontRef idx="minor">
            <a:schemeClr val="tx1"/>
          </a:fontRef>
        </p:style>
        <p:txBody>
          <a:bodyPr lIns="72000" tIns="72000" rIns="72000" bIns="72000" rtlCol="0" anchor="ctr"/>
          <a:lstStyle/>
          <a:p>
            <a:r>
              <a:rPr lang="en-US" sz="1200" dirty="0" smtClean="0">
                <a:solidFill>
                  <a:schemeClr val="bg1"/>
                </a:solidFill>
                <a:effectLst>
                  <a:outerShdw blurRad="38100" dist="38100" dir="2700000" algn="tl">
                    <a:srgbClr val="000000">
                      <a:alpha val="43137"/>
                    </a:srgbClr>
                  </a:outerShdw>
                </a:effectLst>
              </a:rPr>
              <a:t>TRADE</a:t>
            </a:r>
            <a:endParaRPr lang="en-US" sz="1200" dirty="0">
              <a:solidFill>
                <a:schemeClr val="bg1"/>
              </a:solidFill>
              <a:effectLst>
                <a:outerShdw blurRad="38100" dist="38100" dir="2700000" algn="tl">
                  <a:srgbClr val="000000">
                    <a:alpha val="43137"/>
                  </a:srgbClr>
                </a:outerShdw>
              </a:effectLst>
            </a:endParaRPr>
          </a:p>
        </p:txBody>
      </p:sp>
      <p:cxnSp>
        <p:nvCxnSpPr>
          <p:cNvPr id="627" name="AutoShape 75"/>
          <p:cNvCxnSpPr>
            <a:cxnSpLocks noChangeShapeType="1"/>
            <a:stCxn id="636" idx="1"/>
            <a:endCxn id="637" idx="1"/>
          </p:cNvCxnSpPr>
          <p:nvPr/>
        </p:nvCxnSpPr>
        <p:spPr bwMode="auto">
          <a:xfrm flipH="1">
            <a:off x="5855232" y="1004589"/>
            <a:ext cx="724970" cy="610721"/>
          </a:xfrm>
          <a:prstGeom prst="bentConnector5">
            <a:avLst>
              <a:gd name="adj1" fmla="val -31532"/>
              <a:gd name="adj2" fmla="val 50000"/>
              <a:gd name="adj3" fmla="val 131532"/>
            </a:avLst>
          </a:prstGeom>
          <a:noFill/>
          <a:ln w="38100">
            <a:solidFill>
              <a:srgbClr val="CF3D03"/>
            </a:solidFill>
            <a:miter lim="800000"/>
            <a:headEnd/>
            <a:tailEnd/>
          </a:ln>
          <a:effectLst>
            <a:glow rad="63500">
              <a:schemeClr val="accent2">
                <a:satMod val="175000"/>
                <a:alpha val="40000"/>
              </a:schemeClr>
            </a:glow>
          </a:effectLst>
        </p:spPr>
      </p:cxnSp>
      <p:cxnSp>
        <p:nvCxnSpPr>
          <p:cNvPr id="628" name="AutoShape 109"/>
          <p:cNvCxnSpPr>
            <a:cxnSpLocks noChangeShapeType="1"/>
            <a:stCxn id="637" idx="3"/>
            <a:endCxn id="632" idx="1"/>
          </p:cNvCxnSpPr>
          <p:nvPr/>
        </p:nvCxnSpPr>
        <p:spPr bwMode="auto">
          <a:xfrm flipH="1">
            <a:off x="5348334" y="1615310"/>
            <a:ext cx="1464372" cy="559153"/>
          </a:xfrm>
          <a:prstGeom prst="bentConnector5">
            <a:avLst>
              <a:gd name="adj1" fmla="val -15611"/>
              <a:gd name="adj2" fmla="val 50000"/>
              <a:gd name="adj3" fmla="val 115611"/>
            </a:avLst>
          </a:prstGeom>
          <a:noFill/>
          <a:ln w="38100">
            <a:solidFill>
              <a:srgbClr val="CF3D03"/>
            </a:solidFill>
            <a:miter lim="800000"/>
            <a:headEnd/>
            <a:tailEnd/>
          </a:ln>
          <a:effectLst>
            <a:glow rad="63500">
              <a:schemeClr val="accent2">
                <a:satMod val="175000"/>
                <a:alpha val="40000"/>
              </a:schemeClr>
            </a:glow>
          </a:effectLst>
        </p:spPr>
      </p:cxnSp>
      <p:cxnSp>
        <p:nvCxnSpPr>
          <p:cNvPr id="640" name="Straight Connector 554"/>
          <p:cNvCxnSpPr>
            <a:stCxn id="632" idx="3"/>
            <a:endCxn id="633" idx="1"/>
          </p:cNvCxnSpPr>
          <p:nvPr/>
        </p:nvCxnSpPr>
        <p:spPr>
          <a:xfrm flipH="1">
            <a:off x="6267990" y="2174463"/>
            <a:ext cx="37818" cy="623514"/>
          </a:xfrm>
          <a:prstGeom prst="bentConnector5">
            <a:avLst>
              <a:gd name="adj1" fmla="val -604474"/>
              <a:gd name="adj2" fmla="val 50000"/>
              <a:gd name="adj3" fmla="val 704474"/>
            </a:avLst>
          </a:prstGeom>
          <a:noFill/>
          <a:ln w="38100">
            <a:solidFill>
              <a:srgbClr val="CF3D03"/>
            </a:solidFill>
            <a:miter lim="800000"/>
            <a:headEnd/>
            <a:tailEnd/>
          </a:ln>
          <a:effectLst>
            <a:glow rad="63500">
              <a:schemeClr val="accent2">
                <a:satMod val="175000"/>
                <a:alpha val="40000"/>
              </a:schemeClr>
            </a:glow>
          </a:effectLst>
        </p:spPr>
      </p:cxnSp>
      <p:cxnSp>
        <p:nvCxnSpPr>
          <p:cNvPr id="609" name="Elbow Connector 608"/>
          <p:cNvCxnSpPr>
            <a:stCxn id="636" idx="3"/>
            <a:endCxn id="606" idx="3"/>
          </p:cNvCxnSpPr>
          <p:nvPr/>
        </p:nvCxnSpPr>
        <p:spPr>
          <a:xfrm rot="10800000" flipV="1">
            <a:off x="5029171" y="1004588"/>
            <a:ext cx="488128" cy="615971"/>
          </a:xfrm>
          <a:prstGeom prst="bentConnector3">
            <a:avLst>
              <a:gd name="adj1" fmla="val 50000"/>
            </a:avLst>
          </a:prstGeom>
          <a:noFill/>
          <a:ln w="38100">
            <a:solidFill>
              <a:srgbClr val="CF3D03"/>
            </a:solidFill>
            <a:miter lim="800000"/>
            <a:headEnd/>
            <a:tailEnd/>
          </a:ln>
          <a:effectLst>
            <a:glow rad="63500">
              <a:schemeClr val="accent2">
                <a:satMod val="175000"/>
                <a:alpha val="40000"/>
              </a:schemeClr>
            </a:glow>
          </a:effectLst>
        </p:spPr>
      </p:cxnSp>
      <p:grpSp>
        <p:nvGrpSpPr>
          <p:cNvPr id="5" name="Group 536"/>
          <p:cNvGrpSpPr/>
          <p:nvPr/>
        </p:nvGrpSpPr>
        <p:grpSpPr>
          <a:xfrm>
            <a:off x="367070" y="606736"/>
            <a:ext cx="2419806" cy="1935517"/>
            <a:chOff x="554628" y="836711"/>
            <a:chExt cx="2419806" cy="1935517"/>
          </a:xfrm>
          <a:effectLst>
            <a:outerShdw blurRad="50800" dist="38100" dir="2700000" algn="tl" rotWithShape="0">
              <a:prstClr val="black">
                <a:alpha val="40000"/>
              </a:prstClr>
            </a:outerShdw>
          </a:effectLst>
        </p:grpSpPr>
        <p:sp>
          <p:nvSpPr>
            <p:cNvPr id="536" name="Rectangle 535"/>
            <p:cNvSpPr/>
            <p:nvPr/>
          </p:nvSpPr>
          <p:spPr>
            <a:xfrm>
              <a:off x="655102" y="836711"/>
              <a:ext cx="2232248" cy="1935517"/>
            </a:xfrm>
            <a:prstGeom prst="rect">
              <a:avLst/>
            </a:prstGeom>
            <a:solidFill>
              <a:srgbClr val="00709E"/>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 name="Group 534"/>
            <p:cNvGrpSpPr/>
            <p:nvPr/>
          </p:nvGrpSpPr>
          <p:grpSpPr>
            <a:xfrm>
              <a:off x="554628" y="836712"/>
              <a:ext cx="2419806" cy="1919838"/>
              <a:chOff x="554628" y="836712"/>
              <a:chExt cx="2419806" cy="1919838"/>
            </a:xfrm>
          </p:grpSpPr>
          <p:pic>
            <p:nvPicPr>
              <p:cNvPr id="1053" name="Picture 29" descr="Autopilot M6 Performance Management Dashboard"/>
              <p:cNvPicPr>
                <a:picLocks noChangeAspect="1" noChangeArrowheads="1"/>
              </p:cNvPicPr>
              <p:nvPr/>
            </p:nvPicPr>
            <p:blipFill>
              <a:blip r:embed="rId4" cstate="print"/>
              <a:srcRect/>
              <a:stretch>
                <a:fillRect/>
              </a:stretch>
            </p:blipFill>
            <p:spPr bwMode="auto">
              <a:xfrm>
                <a:off x="931373" y="1210703"/>
                <a:ext cx="1664630" cy="1032070"/>
              </a:xfrm>
              <a:prstGeom prst="rect">
                <a:avLst/>
              </a:prstGeom>
              <a:noFill/>
              <a:ln>
                <a:noFill/>
              </a:ln>
            </p:spPr>
          </p:pic>
          <p:sp>
            <p:nvSpPr>
              <p:cNvPr id="532" name="Rectangle 531"/>
              <p:cNvSpPr/>
              <p:nvPr/>
            </p:nvSpPr>
            <p:spPr>
              <a:xfrm>
                <a:off x="971600" y="836712"/>
                <a:ext cx="1584176" cy="369332"/>
              </a:xfrm>
              <a:prstGeom prst="rect">
                <a:avLst/>
              </a:prstGeom>
              <a:ln>
                <a:noFill/>
              </a:ln>
              <a:effectLst>
                <a:outerShdw blurRad="50800" dist="38100" dir="2700000" algn="tl" rotWithShape="0">
                  <a:prstClr val="black">
                    <a:alpha val="40000"/>
                  </a:prstClr>
                </a:outerShdw>
              </a:effectLst>
            </p:spPr>
            <p:txBody>
              <a:bodyPr wrap="square">
                <a:spAutoFit/>
              </a:bodyPr>
              <a:lstStyle/>
              <a:p>
                <a:pPr algn="ctr">
                  <a:spcBef>
                    <a:spcPts val="600"/>
                  </a:spcBef>
                  <a:spcAft>
                    <a:spcPts val="600"/>
                  </a:spcAft>
                </a:pPr>
                <a:r>
                  <a:rPr lang="en-US" dirty="0" err="1" smtClean="0">
                    <a:solidFill>
                      <a:schemeClr val="bg1"/>
                    </a:solidFill>
                    <a:effectLst>
                      <a:outerShdw blurRad="38100" dist="38100" dir="2700000" algn="tl">
                        <a:srgbClr val="000000">
                          <a:alpha val="43137"/>
                        </a:srgbClr>
                      </a:outerShdw>
                    </a:effectLst>
                    <a:latin typeface="Trebuchet MS" pitchFamily="34" charset="0"/>
                  </a:rPr>
                  <a:t>AutoPilot</a:t>
                </a:r>
                <a:r>
                  <a:rPr lang="en-US" dirty="0" smtClean="0">
                    <a:solidFill>
                      <a:schemeClr val="bg1"/>
                    </a:solidFill>
                    <a:effectLst>
                      <a:outerShdw blurRad="38100" dist="38100" dir="2700000" algn="tl">
                        <a:srgbClr val="000000">
                          <a:alpha val="43137"/>
                        </a:srgbClr>
                      </a:outerShdw>
                    </a:effectLst>
                    <a:latin typeface="Trebuchet MS" pitchFamily="34" charset="0"/>
                  </a:rPr>
                  <a:t> M6</a:t>
                </a:r>
              </a:p>
            </p:txBody>
          </p:sp>
          <p:sp>
            <p:nvSpPr>
              <p:cNvPr id="534" name="Rectangle 533"/>
              <p:cNvSpPr/>
              <p:nvPr/>
            </p:nvSpPr>
            <p:spPr>
              <a:xfrm>
                <a:off x="554628" y="2233330"/>
                <a:ext cx="2419806" cy="523220"/>
              </a:xfrm>
              <a:prstGeom prst="rect">
                <a:avLst/>
              </a:prstGeom>
              <a:ln>
                <a:noFill/>
              </a:ln>
            </p:spPr>
            <p:txBody>
              <a:bodyPr wrap="square">
                <a:spAutoFit/>
              </a:bodyPr>
              <a:lstStyle/>
              <a:p>
                <a:pPr algn="ctr">
                  <a:spcBef>
                    <a:spcPts val="600"/>
                  </a:spcBef>
                  <a:spcAft>
                    <a:spcPts val="600"/>
                  </a:spcAft>
                </a:pPr>
                <a:r>
                  <a:rPr lang="en-US" sz="1400" dirty="0" smtClean="0">
                    <a:solidFill>
                      <a:schemeClr val="bg1"/>
                    </a:solidFill>
                    <a:effectLst>
                      <a:outerShdw blurRad="38100" dist="38100" dir="2700000" algn="tl">
                        <a:srgbClr val="000000">
                          <a:alpha val="43137"/>
                        </a:srgbClr>
                      </a:outerShdw>
                    </a:effectLst>
                    <a:latin typeface="Trebuchet MS" pitchFamily="34" charset="0"/>
                  </a:rPr>
                  <a:t>Predictive Analytics via Complex Event Processing</a:t>
                </a:r>
              </a:p>
            </p:txBody>
          </p:sp>
        </p:grpSp>
      </p:grpSp>
      <p:grpSp>
        <p:nvGrpSpPr>
          <p:cNvPr id="7" name="Group 501"/>
          <p:cNvGrpSpPr/>
          <p:nvPr/>
        </p:nvGrpSpPr>
        <p:grpSpPr>
          <a:xfrm>
            <a:off x="856050" y="4191498"/>
            <a:ext cx="7254306" cy="2578336"/>
            <a:chOff x="856050" y="4077072"/>
            <a:chExt cx="7254306" cy="2578336"/>
          </a:xfrm>
        </p:grpSpPr>
        <p:grpSp>
          <p:nvGrpSpPr>
            <p:cNvPr id="8" name="Group 526"/>
            <p:cNvGrpSpPr/>
            <p:nvPr/>
          </p:nvGrpSpPr>
          <p:grpSpPr>
            <a:xfrm>
              <a:off x="1602348" y="4509120"/>
              <a:ext cx="5630576" cy="1512168"/>
              <a:chOff x="899592" y="4581128"/>
              <a:chExt cx="5950495" cy="1512168"/>
            </a:xfrm>
          </p:grpSpPr>
          <p:cxnSp>
            <p:nvCxnSpPr>
              <p:cNvPr id="516" name="Straight Connector 515"/>
              <p:cNvCxnSpPr/>
              <p:nvPr/>
            </p:nvCxnSpPr>
            <p:spPr>
              <a:xfrm>
                <a:off x="899592" y="4581128"/>
                <a:ext cx="5950495" cy="0"/>
              </a:xfrm>
              <a:prstGeom prst="line">
                <a:avLst/>
              </a:prstGeom>
              <a:ln w="41275">
                <a:solidFill>
                  <a:srgbClr val="FFC000"/>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rot="5400000">
                <a:off x="6330692" y="5085184"/>
                <a:ext cx="1008112" cy="0"/>
              </a:xfrm>
              <a:prstGeom prst="line">
                <a:avLst/>
              </a:prstGeom>
              <a:ln w="41275">
                <a:solidFill>
                  <a:srgbClr val="FFC000"/>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rot="5400000">
                <a:off x="698907" y="4797152"/>
                <a:ext cx="432048" cy="0"/>
              </a:xfrm>
              <a:prstGeom prst="line">
                <a:avLst/>
              </a:prstGeom>
              <a:ln w="41275">
                <a:solidFill>
                  <a:srgbClr val="FFC000"/>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rot="5400000">
                <a:off x="1850393" y="5049180"/>
                <a:ext cx="936104" cy="0"/>
              </a:xfrm>
              <a:prstGeom prst="line">
                <a:avLst/>
              </a:prstGeom>
              <a:ln w="41275">
                <a:solidFill>
                  <a:srgbClr val="FFC000"/>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rot="5400000">
                <a:off x="2805135" y="5049180"/>
                <a:ext cx="936104" cy="0"/>
              </a:xfrm>
              <a:prstGeom prst="line">
                <a:avLst/>
              </a:prstGeom>
              <a:ln w="41275">
                <a:solidFill>
                  <a:srgbClr val="FFC000"/>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rot="5400000">
                <a:off x="3316545" y="5337212"/>
                <a:ext cx="1512168" cy="0"/>
              </a:xfrm>
              <a:prstGeom prst="line">
                <a:avLst/>
              </a:prstGeom>
              <a:ln w="41275">
                <a:solidFill>
                  <a:srgbClr val="FFC000"/>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9" name="Group 243"/>
            <p:cNvGrpSpPr/>
            <p:nvPr/>
          </p:nvGrpSpPr>
          <p:grpSpPr>
            <a:xfrm>
              <a:off x="4332032" y="5949280"/>
              <a:ext cx="757976" cy="591468"/>
              <a:chOff x="3419872" y="5661248"/>
              <a:chExt cx="1034815" cy="807492"/>
            </a:xfrm>
          </p:grpSpPr>
          <p:grpSp>
            <p:nvGrpSpPr>
              <p:cNvPr id="10" name="Group 119"/>
              <p:cNvGrpSpPr/>
              <p:nvPr/>
            </p:nvGrpSpPr>
            <p:grpSpPr>
              <a:xfrm>
                <a:off x="3923928" y="5661248"/>
                <a:ext cx="530759" cy="807492"/>
                <a:chOff x="3051688" y="1447800"/>
                <a:chExt cx="2930012" cy="4457700"/>
              </a:xfrm>
            </p:grpSpPr>
            <p:grpSp>
              <p:nvGrpSpPr>
                <p:cNvPr id="11" name="Group 120"/>
                <p:cNvGrpSpPr/>
                <p:nvPr/>
              </p:nvGrpSpPr>
              <p:grpSpPr>
                <a:xfrm>
                  <a:off x="3051688" y="1447800"/>
                  <a:ext cx="2930012" cy="4457700"/>
                  <a:chOff x="3051688" y="1447800"/>
                  <a:chExt cx="2930012" cy="4457700"/>
                </a:xfrm>
              </p:grpSpPr>
              <p:grpSp>
                <p:nvGrpSpPr>
                  <p:cNvPr id="12" name="Group 14"/>
                  <p:cNvGrpSpPr/>
                  <p:nvPr/>
                </p:nvGrpSpPr>
                <p:grpSpPr>
                  <a:xfrm>
                    <a:off x="3051688" y="1447800"/>
                    <a:ext cx="2930012" cy="4457700"/>
                    <a:chOff x="3051688" y="1447800"/>
                    <a:chExt cx="2930012" cy="4457700"/>
                  </a:xfrm>
                </p:grpSpPr>
                <p:sp>
                  <p:nvSpPr>
                    <p:cNvPr id="127" name="Freeform 2"/>
                    <p:cNvSpPr/>
                    <p:nvPr/>
                  </p:nvSpPr>
                  <p:spPr>
                    <a:xfrm>
                      <a:off x="3051688" y="1499297"/>
                      <a:ext cx="886889" cy="4383313"/>
                    </a:xfrm>
                    <a:custGeom>
                      <a:avLst/>
                      <a:gdLst>
                        <a:gd name="connsiteX0" fmla="*/ 14514 w 1872342"/>
                        <a:gd name="connsiteY0" fmla="*/ 682172 h 4383314"/>
                        <a:gd name="connsiteX1" fmla="*/ 1857828 w 1872342"/>
                        <a:gd name="connsiteY1" fmla="*/ 0 h 4383314"/>
                        <a:gd name="connsiteX2" fmla="*/ 1872342 w 1872342"/>
                        <a:gd name="connsiteY2" fmla="*/ 4383314 h 4383314"/>
                        <a:gd name="connsiteX3" fmla="*/ 0 w 1872342"/>
                        <a:gd name="connsiteY3" fmla="*/ 3947886 h 4383314"/>
                        <a:gd name="connsiteX4" fmla="*/ 14514 w 1872342"/>
                        <a:gd name="connsiteY4" fmla="*/ 682172 h 438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342" h="4383314">
                          <a:moveTo>
                            <a:pt x="14514" y="682172"/>
                          </a:moveTo>
                          <a:lnTo>
                            <a:pt x="1857828" y="0"/>
                          </a:lnTo>
                          <a:lnTo>
                            <a:pt x="1872342" y="4383314"/>
                          </a:lnTo>
                          <a:lnTo>
                            <a:pt x="0" y="3947886"/>
                          </a:lnTo>
                          <a:lnTo>
                            <a:pt x="14514" y="682172"/>
                          </a:lnTo>
                          <a:close/>
                        </a:path>
                      </a:pathLst>
                    </a:custGeom>
                    <a:gradFill>
                      <a:gsLst>
                        <a:gs pos="79000">
                          <a:schemeClr val="bg1">
                            <a:lumMod val="50000"/>
                          </a:schemeClr>
                        </a:gs>
                        <a:gs pos="47000">
                          <a:schemeClr val="bg1">
                            <a:lumMod val="65000"/>
                          </a:schemeClr>
                        </a:gs>
                        <a:gs pos="16000">
                          <a:schemeClr val="bg1">
                            <a:lumMod val="75000"/>
                          </a:schemeClr>
                        </a:gs>
                      </a:gsLst>
                      <a:lin ang="108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3905250" y="1447800"/>
                      <a:ext cx="2076450" cy="4457700"/>
                    </a:xfrm>
                    <a:custGeom>
                      <a:avLst/>
                      <a:gdLst>
                        <a:gd name="connsiteX0" fmla="*/ 0 w 2076450"/>
                        <a:gd name="connsiteY0" fmla="*/ 66675 h 4457700"/>
                        <a:gd name="connsiteX1" fmla="*/ 133350 w 2076450"/>
                        <a:gd name="connsiteY1" fmla="*/ 0 h 4457700"/>
                        <a:gd name="connsiteX2" fmla="*/ 2009775 w 2076450"/>
                        <a:gd name="connsiteY2" fmla="*/ 95250 h 4457700"/>
                        <a:gd name="connsiteX3" fmla="*/ 2076450 w 2076450"/>
                        <a:gd name="connsiteY3" fmla="*/ 171450 h 4457700"/>
                        <a:gd name="connsiteX4" fmla="*/ 2066925 w 2076450"/>
                        <a:gd name="connsiteY4" fmla="*/ 4362450 h 4457700"/>
                        <a:gd name="connsiteX5" fmla="*/ 2000250 w 2076450"/>
                        <a:gd name="connsiteY5" fmla="*/ 4391025 h 4457700"/>
                        <a:gd name="connsiteX6" fmla="*/ 142875 w 2076450"/>
                        <a:gd name="connsiteY6" fmla="*/ 4457700 h 4457700"/>
                        <a:gd name="connsiteX7" fmla="*/ 19050 w 2076450"/>
                        <a:gd name="connsiteY7" fmla="*/ 4419600 h 4457700"/>
                        <a:gd name="connsiteX8" fmla="*/ 0 w 2076450"/>
                        <a:gd name="connsiteY8" fmla="*/ 6667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6450" h="4457700">
                          <a:moveTo>
                            <a:pt x="0" y="66675"/>
                          </a:moveTo>
                          <a:lnTo>
                            <a:pt x="133350" y="0"/>
                          </a:lnTo>
                          <a:lnTo>
                            <a:pt x="2009775" y="95250"/>
                          </a:lnTo>
                          <a:lnTo>
                            <a:pt x="2076450" y="171450"/>
                          </a:lnTo>
                          <a:lnTo>
                            <a:pt x="2066925" y="4362450"/>
                          </a:lnTo>
                          <a:lnTo>
                            <a:pt x="2000250" y="4391025"/>
                          </a:lnTo>
                          <a:lnTo>
                            <a:pt x="142875" y="4457700"/>
                          </a:lnTo>
                          <a:lnTo>
                            <a:pt x="19050" y="4419600"/>
                          </a:lnTo>
                          <a:lnTo>
                            <a:pt x="0" y="66675"/>
                          </a:lnTo>
                          <a:close/>
                        </a:path>
                      </a:pathLst>
                    </a:cu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a:spLocks noChangeAspect="1"/>
                    </p:cNvSpPr>
                    <p:nvPr/>
                  </p:nvSpPr>
                  <p:spPr>
                    <a:xfrm>
                      <a:off x="3995936" y="1484784"/>
                      <a:ext cx="1966714" cy="4392488"/>
                    </a:xfrm>
                    <a:custGeom>
                      <a:avLst/>
                      <a:gdLst>
                        <a:gd name="connsiteX0" fmla="*/ 0 w 2076450"/>
                        <a:gd name="connsiteY0" fmla="*/ 66675 h 4457700"/>
                        <a:gd name="connsiteX1" fmla="*/ 133350 w 2076450"/>
                        <a:gd name="connsiteY1" fmla="*/ 0 h 4457700"/>
                        <a:gd name="connsiteX2" fmla="*/ 2009775 w 2076450"/>
                        <a:gd name="connsiteY2" fmla="*/ 95250 h 4457700"/>
                        <a:gd name="connsiteX3" fmla="*/ 2076450 w 2076450"/>
                        <a:gd name="connsiteY3" fmla="*/ 171450 h 4457700"/>
                        <a:gd name="connsiteX4" fmla="*/ 2066925 w 2076450"/>
                        <a:gd name="connsiteY4" fmla="*/ 4362450 h 4457700"/>
                        <a:gd name="connsiteX5" fmla="*/ 2000250 w 2076450"/>
                        <a:gd name="connsiteY5" fmla="*/ 4391025 h 4457700"/>
                        <a:gd name="connsiteX6" fmla="*/ 142875 w 2076450"/>
                        <a:gd name="connsiteY6" fmla="*/ 4457700 h 4457700"/>
                        <a:gd name="connsiteX7" fmla="*/ 19050 w 2076450"/>
                        <a:gd name="connsiteY7" fmla="*/ 4419600 h 4457700"/>
                        <a:gd name="connsiteX8" fmla="*/ 0 w 2076450"/>
                        <a:gd name="connsiteY8" fmla="*/ 6667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6450" h="4457700">
                          <a:moveTo>
                            <a:pt x="0" y="66675"/>
                          </a:moveTo>
                          <a:lnTo>
                            <a:pt x="133350" y="0"/>
                          </a:lnTo>
                          <a:lnTo>
                            <a:pt x="2009775" y="95250"/>
                          </a:lnTo>
                          <a:lnTo>
                            <a:pt x="2076450" y="171450"/>
                          </a:lnTo>
                          <a:lnTo>
                            <a:pt x="2066925" y="4362450"/>
                          </a:lnTo>
                          <a:lnTo>
                            <a:pt x="2000250" y="4391025"/>
                          </a:lnTo>
                          <a:lnTo>
                            <a:pt x="142875" y="4457700"/>
                          </a:lnTo>
                          <a:lnTo>
                            <a:pt x="19050" y="4419600"/>
                          </a:lnTo>
                          <a:lnTo>
                            <a:pt x="0" y="66675"/>
                          </a:lnTo>
                          <a:close/>
                        </a:path>
                      </a:pathLst>
                    </a:custGeom>
                    <a:gradFill>
                      <a:gsLst>
                        <a:gs pos="12000">
                          <a:schemeClr val="tx1">
                            <a:lumMod val="65000"/>
                            <a:lumOff val="35000"/>
                          </a:schemeClr>
                        </a:gs>
                        <a:gs pos="64000">
                          <a:schemeClr val="tx1">
                            <a:lumMod val="85000"/>
                            <a:lumOff val="15000"/>
                          </a:schemeClr>
                        </a:gs>
                      </a:gsLst>
                      <a:lin ang="108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Oval 129"/>
                    <p:cNvSpPr/>
                    <p:nvPr/>
                  </p:nvSpPr>
                  <p:spPr>
                    <a:xfrm>
                      <a:off x="4932040" y="2564904"/>
                      <a:ext cx="288032" cy="288032"/>
                    </a:xfrm>
                    <a:prstGeom prst="ellipse">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5" name="Freeform 124"/>
                  <p:cNvSpPr/>
                  <p:nvPr/>
                </p:nvSpPr>
                <p:spPr>
                  <a:xfrm>
                    <a:off x="3976914" y="3048000"/>
                    <a:ext cx="464457" cy="2554514"/>
                  </a:xfrm>
                  <a:custGeom>
                    <a:avLst/>
                    <a:gdLst>
                      <a:gd name="connsiteX0" fmla="*/ 14515 w 464457"/>
                      <a:gd name="connsiteY0" fmla="*/ 0 h 2554514"/>
                      <a:gd name="connsiteX1" fmla="*/ 464457 w 464457"/>
                      <a:gd name="connsiteY1" fmla="*/ 304800 h 2554514"/>
                      <a:gd name="connsiteX2" fmla="*/ 464457 w 464457"/>
                      <a:gd name="connsiteY2" fmla="*/ 2119086 h 2554514"/>
                      <a:gd name="connsiteX3" fmla="*/ 0 w 464457"/>
                      <a:gd name="connsiteY3" fmla="*/ 2554514 h 2554514"/>
                      <a:gd name="connsiteX4" fmla="*/ 14515 w 464457"/>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457" h="2554514">
                        <a:moveTo>
                          <a:pt x="14515" y="0"/>
                        </a:moveTo>
                        <a:lnTo>
                          <a:pt x="464457" y="304800"/>
                        </a:lnTo>
                        <a:lnTo>
                          <a:pt x="464457" y="2119086"/>
                        </a:lnTo>
                        <a:lnTo>
                          <a:pt x="0" y="2554514"/>
                        </a:lnTo>
                        <a:cubicBezTo>
                          <a:pt x="4838" y="1703009"/>
                          <a:pt x="9677" y="851505"/>
                          <a:pt x="14515" y="0"/>
                        </a:cubicBezTo>
                        <a:close/>
                      </a:path>
                    </a:pathLst>
                  </a:cu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5573485" y="3068961"/>
                    <a:ext cx="391886" cy="2448272"/>
                  </a:xfrm>
                  <a:custGeom>
                    <a:avLst/>
                    <a:gdLst>
                      <a:gd name="connsiteX0" fmla="*/ 391886 w 391886"/>
                      <a:gd name="connsiteY0" fmla="*/ 0 h 2148114"/>
                      <a:gd name="connsiteX1" fmla="*/ 377372 w 391886"/>
                      <a:gd name="connsiteY1" fmla="*/ 2148114 h 2148114"/>
                      <a:gd name="connsiteX2" fmla="*/ 0 w 391886"/>
                      <a:gd name="connsiteY2" fmla="*/ 1944914 h 2148114"/>
                      <a:gd name="connsiteX3" fmla="*/ 0 w 391886"/>
                      <a:gd name="connsiteY3" fmla="*/ 362857 h 2148114"/>
                      <a:gd name="connsiteX4" fmla="*/ 391886 w 391886"/>
                      <a:gd name="connsiteY4" fmla="*/ 0 h 2148114"/>
                      <a:gd name="connsiteX0" fmla="*/ 391886 w 391886"/>
                      <a:gd name="connsiteY0" fmla="*/ 0 h 2329350"/>
                      <a:gd name="connsiteX1" fmla="*/ 366667 w 391886"/>
                      <a:gd name="connsiteY1" fmla="*/ 2329350 h 2329350"/>
                      <a:gd name="connsiteX2" fmla="*/ 0 w 391886"/>
                      <a:gd name="connsiteY2" fmla="*/ 1944914 h 2329350"/>
                      <a:gd name="connsiteX3" fmla="*/ 0 w 391886"/>
                      <a:gd name="connsiteY3" fmla="*/ 362857 h 2329350"/>
                      <a:gd name="connsiteX4" fmla="*/ 391886 w 391886"/>
                      <a:gd name="connsiteY4" fmla="*/ 0 h 2329350"/>
                      <a:gd name="connsiteX0" fmla="*/ 391886 w 391886"/>
                      <a:gd name="connsiteY0" fmla="*/ 0 h 2329350"/>
                      <a:gd name="connsiteX1" fmla="*/ 366667 w 391886"/>
                      <a:gd name="connsiteY1" fmla="*/ 2329350 h 2329350"/>
                      <a:gd name="connsiteX2" fmla="*/ 0 w 391886"/>
                      <a:gd name="connsiteY2" fmla="*/ 1944914 h 2329350"/>
                      <a:gd name="connsiteX3" fmla="*/ 6627 w 391886"/>
                      <a:gd name="connsiteY3" fmla="*/ 342551 h 2329350"/>
                      <a:gd name="connsiteX4" fmla="*/ 391886 w 391886"/>
                      <a:gd name="connsiteY4" fmla="*/ 0 h 23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86" h="2329350">
                        <a:moveTo>
                          <a:pt x="391886" y="0"/>
                        </a:moveTo>
                        <a:lnTo>
                          <a:pt x="366667" y="2329350"/>
                        </a:lnTo>
                        <a:lnTo>
                          <a:pt x="0" y="1944914"/>
                        </a:lnTo>
                        <a:lnTo>
                          <a:pt x="6627" y="342551"/>
                        </a:lnTo>
                        <a:lnTo>
                          <a:pt x="391886" y="0"/>
                        </a:lnTo>
                        <a:close/>
                      </a:path>
                    </a:pathLst>
                  </a:cu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2" name="Oval 121"/>
                <p:cNvSpPr/>
                <p:nvPr/>
              </p:nvSpPr>
              <p:spPr>
                <a:xfrm>
                  <a:off x="5004048" y="3212976"/>
                  <a:ext cx="144016" cy="144016"/>
                </a:xfrm>
                <a:prstGeom prst="ellipse">
                  <a:avLst/>
                </a:prstGeom>
                <a:solidFill>
                  <a:schemeClr val="accent3">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Oval 122"/>
                <p:cNvSpPr/>
                <p:nvPr/>
              </p:nvSpPr>
              <p:spPr>
                <a:xfrm>
                  <a:off x="5004048" y="3429000"/>
                  <a:ext cx="144016" cy="144016"/>
                </a:xfrm>
                <a:prstGeom prst="ellipse">
                  <a:avLst/>
                </a:prstGeom>
                <a:solidFill>
                  <a:schemeClr val="accent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19"/>
              <p:cNvGrpSpPr/>
              <p:nvPr/>
            </p:nvGrpSpPr>
            <p:grpSpPr>
              <a:xfrm>
                <a:off x="3419872" y="5661248"/>
                <a:ext cx="530759" cy="807492"/>
                <a:chOff x="3051688" y="1447800"/>
                <a:chExt cx="2930012" cy="4457700"/>
              </a:xfrm>
            </p:grpSpPr>
            <p:grpSp>
              <p:nvGrpSpPr>
                <p:cNvPr id="14" name="Group 120"/>
                <p:cNvGrpSpPr/>
                <p:nvPr/>
              </p:nvGrpSpPr>
              <p:grpSpPr>
                <a:xfrm>
                  <a:off x="3051688" y="1447800"/>
                  <a:ext cx="2930012" cy="4457700"/>
                  <a:chOff x="3051688" y="1447800"/>
                  <a:chExt cx="2930012" cy="4457700"/>
                </a:xfrm>
              </p:grpSpPr>
              <p:grpSp>
                <p:nvGrpSpPr>
                  <p:cNvPr id="15" name="Group 14"/>
                  <p:cNvGrpSpPr/>
                  <p:nvPr/>
                </p:nvGrpSpPr>
                <p:grpSpPr>
                  <a:xfrm>
                    <a:off x="3051688" y="1447800"/>
                    <a:ext cx="2930012" cy="4457700"/>
                    <a:chOff x="3051688" y="1447800"/>
                    <a:chExt cx="2930012" cy="4457700"/>
                  </a:xfrm>
                </p:grpSpPr>
                <p:sp>
                  <p:nvSpPr>
                    <p:cNvPr id="158" name="Freeform 2"/>
                    <p:cNvSpPr/>
                    <p:nvPr/>
                  </p:nvSpPr>
                  <p:spPr>
                    <a:xfrm>
                      <a:off x="3051688" y="1499297"/>
                      <a:ext cx="886889" cy="4383313"/>
                    </a:xfrm>
                    <a:custGeom>
                      <a:avLst/>
                      <a:gdLst>
                        <a:gd name="connsiteX0" fmla="*/ 14514 w 1872342"/>
                        <a:gd name="connsiteY0" fmla="*/ 682172 h 4383314"/>
                        <a:gd name="connsiteX1" fmla="*/ 1857828 w 1872342"/>
                        <a:gd name="connsiteY1" fmla="*/ 0 h 4383314"/>
                        <a:gd name="connsiteX2" fmla="*/ 1872342 w 1872342"/>
                        <a:gd name="connsiteY2" fmla="*/ 4383314 h 4383314"/>
                        <a:gd name="connsiteX3" fmla="*/ 0 w 1872342"/>
                        <a:gd name="connsiteY3" fmla="*/ 3947886 h 4383314"/>
                        <a:gd name="connsiteX4" fmla="*/ 14514 w 1872342"/>
                        <a:gd name="connsiteY4" fmla="*/ 682172 h 438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342" h="4383314">
                          <a:moveTo>
                            <a:pt x="14514" y="682172"/>
                          </a:moveTo>
                          <a:lnTo>
                            <a:pt x="1857828" y="0"/>
                          </a:lnTo>
                          <a:lnTo>
                            <a:pt x="1872342" y="4383314"/>
                          </a:lnTo>
                          <a:lnTo>
                            <a:pt x="0" y="3947886"/>
                          </a:lnTo>
                          <a:lnTo>
                            <a:pt x="14514" y="682172"/>
                          </a:lnTo>
                          <a:close/>
                        </a:path>
                      </a:pathLst>
                    </a:custGeom>
                    <a:gradFill>
                      <a:gsLst>
                        <a:gs pos="79000">
                          <a:schemeClr val="bg1">
                            <a:lumMod val="50000"/>
                          </a:schemeClr>
                        </a:gs>
                        <a:gs pos="47000">
                          <a:schemeClr val="bg1">
                            <a:lumMod val="65000"/>
                          </a:schemeClr>
                        </a:gs>
                        <a:gs pos="16000">
                          <a:schemeClr val="bg1">
                            <a:lumMod val="75000"/>
                          </a:schemeClr>
                        </a:gs>
                      </a:gsLst>
                      <a:lin ang="108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3905250" y="1447800"/>
                      <a:ext cx="2076450" cy="4457700"/>
                    </a:xfrm>
                    <a:custGeom>
                      <a:avLst/>
                      <a:gdLst>
                        <a:gd name="connsiteX0" fmla="*/ 0 w 2076450"/>
                        <a:gd name="connsiteY0" fmla="*/ 66675 h 4457700"/>
                        <a:gd name="connsiteX1" fmla="*/ 133350 w 2076450"/>
                        <a:gd name="connsiteY1" fmla="*/ 0 h 4457700"/>
                        <a:gd name="connsiteX2" fmla="*/ 2009775 w 2076450"/>
                        <a:gd name="connsiteY2" fmla="*/ 95250 h 4457700"/>
                        <a:gd name="connsiteX3" fmla="*/ 2076450 w 2076450"/>
                        <a:gd name="connsiteY3" fmla="*/ 171450 h 4457700"/>
                        <a:gd name="connsiteX4" fmla="*/ 2066925 w 2076450"/>
                        <a:gd name="connsiteY4" fmla="*/ 4362450 h 4457700"/>
                        <a:gd name="connsiteX5" fmla="*/ 2000250 w 2076450"/>
                        <a:gd name="connsiteY5" fmla="*/ 4391025 h 4457700"/>
                        <a:gd name="connsiteX6" fmla="*/ 142875 w 2076450"/>
                        <a:gd name="connsiteY6" fmla="*/ 4457700 h 4457700"/>
                        <a:gd name="connsiteX7" fmla="*/ 19050 w 2076450"/>
                        <a:gd name="connsiteY7" fmla="*/ 4419600 h 4457700"/>
                        <a:gd name="connsiteX8" fmla="*/ 0 w 2076450"/>
                        <a:gd name="connsiteY8" fmla="*/ 6667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6450" h="4457700">
                          <a:moveTo>
                            <a:pt x="0" y="66675"/>
                          </a:moveTo>
                          <a:lnTo>
                            <a:pt x="133350" y="0"/>
                          </a:lnTo>
                          <a:lnTo>
                            <a:pt x="2009775" y="95250"/>
                          </a:lnTo>
                          <a:lnTo>
                            <a:pt x="2076450" y="171450"/>
                          </a:lnTo>
                          <a:lnTo>
                            <a:pt x="2066925" y="4362450"/>
                          </a:lnTo>
                          <a:lnTo>
                            <a:pt x="2000250" y="4391025"/>
                          </a:lnTo>
                          <a:lnTo>
                            <a:pt x="142875" y="4457700"/>
                          </a:lnTo>
                          <a:lnTo>
                            <a:pt x="19050" y="4419600"/>
                          </a:lnTo>
                          <a:lnTo>
                            <a:pt x="0" y="66675"/>
                          </a:lnTo>
                          <a:close/>
                        </a:path>
                      </a:pathLst>
                    </a:cu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a:spLocks noChangeAspect="1"/>
                    </p:cNvSpPr>
                    <p:nvPr/>
                  </p:nvSpPr>
                  <p:spPr>
                    <a:xfrm>
                      <a:off x="3995936" y="1484784"/>
                      <a:ext cx="1966714" cy="4392488"/>
                    </a:xfrm>
                    <a:custGeom>
                      <a:avLst/>
                      <a:gdLst>
                        <a:gd name="connsiteX0" fmla="*/ 0 w 2076450"/>
                        <a:gd name="connsiteY0" fmla="*/ 66675 h 4457700"/>
                        <a:gd name="connsiteX1" fmla="*/ 133350 w 2076450"/>
                        <a:gd name="connsiteY1" fmla="*/ 0 h 4457700"/>
                        <a:gd name="connsiteX2" fmla="*/ 2009775 w 2076450"/>
                        <a:gd name="connsiteY2" fmla="*/ 95250 h 4457700"/>
                        <a:gd name="connsiteX3" fmla="*/ 2076450 w 2076450"/>
                        <a:gd name="connsiteY3" fmla="*/ 171450 h 4457700"/>
                        <a:gd name="connsiteX4" fmla="*/ 2066925 w 2076450"/>
                        <a:gd name="connsiteY4" fmla="*/ 4362450 h 4457700"/>
                        <a:gd name="connsiteX5" fmla="*/ 2000250 w 2076450"/>
                        <a:gd name="connsiteY5" fmla="*/ 4391025 h 4457700"/>
                        <a:gd name="connsiteX6" fmla="*/ 142875 w 2076450"/>
                        <a:gd name="connsiteY6" fmla="*/ 4457700 h 4457700"/>
                        <a:gd name="connsiteX7" fmla="*/ 19050 w 2076450"/>
                        <a:gd name="connsiteY7" fmla="*/ 4419600 h 4457700"/>
                        <a:gd name="connsiteX8" fmla="*/ 0 w 2076450"/>
                        <a:gd name="connsiteY8" fmla="*/ 6667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6450" h="4457700">
                          <a:moveTo>
                            <a:pt x="0" y="66675"/>
                          </a:moveTo>
                          <a:lnTo>
                            <a:pt x="133350" y="0"/>
                          </a:lnTo>
                          <a:lnTo>
                            <a:pt x="2009775" y="95250"/>
                          </a:lnTo>
                          <a:lnTo>
                            <a:pt x="2076450" y="171450"/>
                          </a:lnTo>
                          <a:lnTo>
                            <a:pt x="2066925" y="4362450"/>
                          </a:lnTo>
                          <a:lnTo>
                            <a:pt x="2000250" y="4391025"/>
                          </a:lnTo>
                          <a:lnTo>
                            <a:pt x="142875" y="4457700"/>
                          </a:lnTo>
                          <a:lnTo>
                            <a:pt x="19050" y="4419600"/>
                          </a:lnTo>
                          <a:lnTo>
                            <a:pt x="0" y="66675"/>
                          </a:lnTo>
                          <a:close/>
                        </a:path>
                      </a:pathLst>
                    </a:custGeom>
                    <a:gradFill>
                      <a:gsLst>
                        <a:gs pos="12000">
                          <a:schemeClr val="tx1">
                            <a:lumMod val="65000"/>
                            <a:lumOff val="35000"/>
                          </a:schemeClr>
                        </a:gs>
                        <a:gs pos="64000">
                          <a:schemeClr val="tx1">
                            <a:lumMod val="85000"/>
                            <a:lumOff val="15000"/>
                          </a:schemeClr>
                        </a:gs>
                      </a:gsLst>
                      <a:lin ang="108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Oval 160"/>
                    <p:cNvSpPr/>
                    <p:nvPr/>
                  </p:nvSpPr>
                  <p:spPr>
                    <a:xfrm>
                      <a:off x="4932040" y="2564904"/>
                      <a:ext cx="288032" cy="288032"/>
                    </a:xfrm>
                    <a:prstGeom prst="ellipse">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6" name="Freeform 155"/>
                  <p:cNvSpPr/>
                  <p:nvPr/>
                </p:nvSpPr>
                <p:spPr>
                  <a:xfrm>
                    <a:off x="3976914" y="3048000"/>
                    <a:ext cx="464457" cy="2554514"/>
                  </a:xfrm>
                  <a:custGeom>
                    <a:avLst/>
                    <a:gdLst>
                      <a:gd name="connsiteX0" fmla="*/ 14515 w 464457"/>
                      <a:gd name="connsiteY0" fmla="*/ 0 h 2554514"/>
                      <a:gd name="connsiteX1" fmla="*/ 464457 w 464457"/>
                      <a:gd name="connsiteY1" fmla="*/ 304800 h 2554514"/>
                      <a:gd name="connsiteX2" fmla="*/ 464457 w 464457"/>
                      <a:gd name="connsiteY2" fmla="*/ 2119086 h 2554514"/>
                      <a:gd name="connsiteX3" fmla="*/ 0 w 464457"/>
                      <a:gd name="connsiteY3" fmla="*/ 2554514 h 2554514"/>
                      <a:gd name="connsiteX4" fmla="*/ 14515 w 464457"/>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457" h="2554514">
                        <a:moveTo>
                          <a:pt x="14515" y="0"/>
                        </a:moveTo>
                        <a:lnTo>
                          <a:pt x="464457" y="304800"/>
                        </a:lnTo>
                        <a:lnTo>
                          <a:pt x="464457" y="2119086"/>
                        </a:lnTo>
                        <a:lnTo>
                          <a:pt x="0" y="2554514"/>
                        </a:lnTo>
                        <a:cubicBezTo>
                          <a:pt x="4838" y="1703009"/>
                          <a:pt x="9677" y="851505"/>
                          <a:pt x="14515" y="0"/>
                        </a:cubicBezTo>
                        <a:close/>
                      </a:path>
                    </a:pathLst>
                  </a:cu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5573485" y="3068961"/>
                    <a:ext cx="391886" cy="2448272"/>
                  </a:xfrm>
                  <a:custGeom>
                    <a:avLst/>
                    <a:gdLst>
                      <a:gd name="connsiteX0" fmla="*/ 391886 w 391886"/>
                      <a:gd name="connsiteY0" fmla="*/ 0 h 2148114"/>
                      <a:gd name="connsiteX1" fmla="*/ 377372 w 391886"/>
                      <a:gd name="connsiteY1" fmla="*/ 2148114 h 2148114"/>
                      <a:gd name="connsiteX2" fmla="*/ 0 w 391886"/>
                      <a:gd name="connsiteY2" fmla="*/ 1944914 h 2148114"/>
                      <a:gd name="connsiteX3" fmla="*/ 0 w 391886"/>
                      <a:gd name="connsiteY3" fmla="*/ 362857 h 2148114"/>
                      <a:gd name="connsiteX4" fmla="*/ 391886 w 391886"/>
                      <a:gd name="connsiteY4" fmla="*/ 0 h 2148114"/>
                      <a:gd name="connsiteX0" fmla="*/ 391886 w 391886"/>
                      <a:gd name="connsiteY0" fmla="*/ 0 h 2329350"/>
                      <a:gd name="connsiteX1" fmla="*/ 366667 w 391886"/>
                      <a:gd name="connsiteY1" fmla="*/ 2329350 h 2329350"/>
                      <a:gd name="connsiteX2" fmla="*/ 0 w 391886"/>
                      <a:gd name="connsiteY2" fmla="*/ 1944914 h 2329350"/>
                      <a:gd name="connsiteX3" fmla="*/ 0 w 391886"/>
                      <a:gd name="connsiteY3" fmla="*/ 362857 h 2329350"/>
                      <a:gd name="connsiteX4" fmla="*/ 391886 w 391886"/>
                      <a:gd name="connsiteY4" fmla="*/ 0 h 2329350"/>
                      <a:gd name="connsiteX0" fmla="*/ 391886 w 391886"/>
                      <a:gd name="connsiteY0" fmla="*/ 0 h 2329350"/>
                      <a:gd name="connsiteX1" fmla="*/ 366667 w 391886"/>
                      <a:gd name="connsiteY1" fmla="*/ 2329350 h 2329350"/>
                      <a:gd name="connsiteX2" fmla="*/ 0 w 391886"/>
                      <a:gd name="connsiteY2" fmla="*/ 1944914 h 2329350"/>
                      <a:gd name="connsiteX3" fmla="*/ 6627 w 391886"/>
                      <a:gd name="connsiteY3" fmla="*/ 342551 h 2329350"/>
                      <a:gd name="connsiteX4" fmla="*/ 391886 w 391886"/>
                      <a:gd name="connsiteY4" fmla="*/ 0 h 23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86" h="2329350">
                        <a:moveTo>
                          <a:pt x="391886" y="0"/>
                        </a:moveTo>
                        <a:lnTo>
                          <a:pt x="366667" y="2329350"/>
                        </a:lnTo>
                        <a:lnTo>
                          <a:pt x="0" y="1944914"/>
                        </a:lnTo>
                        <a:lnTo>
                          <a:pt x="6627" y="342551"/>
                        </a:lnTo>
                        <a:lnTo>
                          <a:pt x="391886" y="0"/>
                        </a:lnTo>
                        <a:close/>
                      </a:path>
                    </a:pathLst>
                  </a:cu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3" name="Oval 152"/>
                <p:cNvSpPr/>
                <p:nvPr/>
              </p:nvSpPr>
              <p:spPr>
                <a:xfrm>
                  <a:off x="5004048" y="3212976"/>
                  <a:ext cx="144016" cy="144016"/>
                </a:xfrm>
                <a:prstGeom prst="ellipse">
                  <a:avLst/>
                </a:prstGeom>
                <a:solidFill>
                  <a:schemeClr val="accent3">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Oval 153"/>
                <p:cNvSpPr/>
                <p:nvPr/>
              </p:nvSpPr>
              <p:spPr>
                <a:xfrm>
                  <a:off x="5004048" y="3429000"/>
                  <a:ext cx="144016" cy="144016"/>
                </a:xfrm>
                <a:prstGeom prst="ellipse">
                  <a:avLst/>
                </a:prstGeom>
                <a:solidFill>
                  <a:schemeClr val="accent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6" name="Group 131"/>
            <p:cNvGrpSpPr/>
            <p:nvPr/>
          </p:nvGrpSpPr>
          <p:grpSpPr>
            <a:xfrm>
              <a:off x="4856660" y="4077072"/>
              <a:ext cx="1886221" cy="1239650"/>
              <a:chOff x="251520" y="1700808"/>
              <a:chExt cx="4536504" cy="2952328"/>
            </a:xfrm>
          </p:grpSpPr>
          <p:grpSp>
            <p:nvGrpSpPr>
              <p:cNvPr id="17" name="Group 13"/>
              <p:cNvGrpSpPr/>
              <p:nvPr/>
            </p:nvGrpSpPr>
            <p:grpSpPr>
              <a:xfrm>
                <a:off x="251520" y="1700808"/>
                <a:ext cx="4536504" cy="2952328"/>
                <a:chOff x="1187624" y="4365104"/>
                <a:chExt cx="4536504" cy="2952328"/>
              </a:xfrm>
              <a:solidFill>
                <a:schemeClr val="tx2">
                  <a:lumMod val="60000"/>
                  <a:lumOff val="40000"/>
                </a:schemeClr>
              </a:solidFill>
            </p:grpSpPr>
            <p:sp>
              <p:nvSpPr>
                <p:cNvPr id="146" name="Pie 145"/>
                <p:cNvSpPr/>
                <p:nvPr/>
              </p:nvSpPr>
              <p:spPr>
                <a:xfrm>
                  <a:off x="2555776" y="4365104"/>
                  <a:ext cx="2160240" cy="1872208"/>
                </a:xfrm>
                <a:prstGeom prst="pie">
                  <a:avLst>
                    <a:gd name="adj1" fmla="val 7224098"/>
                    <a:gd name="adj2" fmla="val 6581448"/>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Pie 146"/>
                <p:cNvSpPr/>
                <p:nvPr/>
              </p:nvSpPr>
              <p:spPr>
                <a:xfrm>
                  <a:off x="3347864" y="4941168"/>
                  <a:ext cx="2376264" cy="1916832"/>
                </a:xfrm>
                <a:prstGeom prst="pie">
                  <a:avLst>
                    <a:gd name="adj1" fmla="val 8899992"/>
                    <a:gd name="adj2" fmla="val 6516534"/>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Pie 147"/>
                <p:cNvSpPr/>
                <p:nvPr/>
              </p:nvSpPr>
              <p:spPr>
                <a:xfrm>
                  <a:off x="1763688" y="4797152"/>
                  <a:ext cx="1368152" cy="1440160"/>
                </a:xfrm>
                <a:prstGeom prst="pie">
                  <a:avLst>
                    <a:gd name="adj1" fmla="val 7767717"/>
                    <a:gd name="adj2" fmla="val 324077"/>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Pie 148"/>
                <p:cNvSpPr/>
                <p:nvPr/>
              </p:nvSpPr>
              <p:spPr>
                <a:xfrm>
                  <a:off x="1187624" y="5273824"/>
                  <a:ext cx="2232248" cy="1584176"/>
                </a:xfrm>
                <a:prstGeom prst="pie">
                  <a:avLst>
                    <a:gd name="adj1" fmla="val 21458251"/>
                    <a:gd name="adj2" fmla="val 20894431"/>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Pie 149"/>
                <p:cNvSpPr/>
                <p:nvPr/>
              </p:nvSpPr>
              <p:spPr>
                <a:xfrm>
                  <a:off x="2195736" y="5229200"/>
                  <a:ext cx="2520280" cy="2088232"/>
                </a:xfrm>
                <a:prstGeom prst="pie">
                  <a:avLst>
                    <a:gd name="adj1" fmla="val 19133165"/>
                    <a:gd name="adj2" fmla="val 18240788"/>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24"/>
              <p:cNvGrpSpPr/>
              <p:nvPr/>
            </p:nvGrpSpPr>
            <p:grpSpPr>
              <a:xfrm>
                <a:off x="400800" y="1772818"/>
                <a:ext cx="4315212" cy="2808313"/>
                <a:chOff x="1187624" y="4365104"/>
                <a:chExt cx="4536504" cy="2952328"/>
              </a:xfrm>
              <a:gradFill>
                <a:gsLst>
                  <a:gs pos="18000">
                    <a:schemeClr val="accent1">
                      <a:lumMod val="40000"/>
                      <a:lumOff val="60000"/>
                    </a:schemeClr>
                  </a:gs>
                  <a:gs pos="76000">
                    <a:schemeClr val="accent1">
                      <a:lumMod val="60000"/>
                      <a:lumOff val="40000"/>
                    </a:schemeClr>
                  </a:gs>
                </a:gsLst>
                <a:path path="circle">
                  <a:fillToRect l="50000" t="50000" r="50000" b="50000"/>
                </a:path>
              </a:gradFill>
            </p:grpSpPr>
            <p:sp>
              <p:nvSpPr>
                <p:cNvPr id="141" name="Pie 140"/>
                <p:cNvSpPr/>
                <p:nvPr/>
              </p:nvSpPr>
              <p:spPr>
                <a:xfrm>
                  <a:off x="2555776" y="4365104"/>
                  <a:ext cx="2160240" cy="1872208"/>
                </a:xfrm>
                <a:prstGeom prst="pie">
                  <a:avLst>
                    <a:gd name="adj1" fmla="val 7224098"/>
                    <a:gd name="adj2" fmla="val 6581448"/>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Pie 141"/>
                <p:cNvSpPr/>
                <p:nvPr/>
              </p:nvSpPr>
              <p:spPr>
                <a:xfrm>
                  <a:off x="3347864" y="4941168"/>
                  <a:ext cx="2376264" cy="1916832"/>
                </a:xfrm>
                <a:prstGeom prst="pie">
                  <a:avLst>
                    <a:gd name="adj1" fmla="val 8899992"/>
                    <a:gd name="adj2" fmla="val 6516534"/>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Pie 142"/>
                <p:cNvSpPr/>
                <p:nvPr/>
              </p:nvSpPr>
              <p:spPr>
                <a:xfrm>
                  <a:off x="1763688" y="4797152"/>
                  <a:ext cx="1368152" cy="1440160"/>
                </a:xfrm>
                <a:prstGeom prst="pie">
                  <a:avLst>
                    <a:gd name="adj1" fmla="val 7767717"/>
                    <a:gd name="adj2" fmla="val 324077"/>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Pie 143"/>
                <p:cNvSpPr/>
                <p:nvPr/>
              </p:nvSpPr>
              <p:spPr>
                <a:xfrm>
                  <a:off x="1187624" y="5273824"/>
                  <a:ext cx="2232248" cy="1584176"/>
                </a:xfrm>
                <a:prstGeom prst="pie">
                  <a:avLst>
                    <a:gd name="adj1" fmla="val 21458251"/>
                    <a:gd name="adj2" fmla="val 20894431"/>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Pie 144"/>
                <p:cNvSpPr/>
                <p:nvPr/>
              </p:nvSpPr>
              <p:spPr>
                <a:xfrm>
                  <a:off x="2195736" y="5229200"/>
                  <a:ext cx="2520280" cy="2088232"/>
                </a:xfrm>
                <a:prstGeom prst="pie">
                  <a:avLst>
                    <a:gd name="adj1" fmla="val 19133165"/>
                    <a:gd name="adj2" fmla="val 18240788"/>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30"/>
              <p:cNvGrpSpPr/>
              <p:nvPr/>
            </p:nvGrpSpPr>
            <p:grpSpPr>
              <a:xfrm>
                <a:off x="539552" y="1916829"/>
                <a:ext cx="4104456" cy="2582883"/>
                <a:chOff x="1187624" y="4365104"/>
                <a:chExt cx="4536504" cy="2952328"/>
              </a:xfrm>
              <a:gradFill flip="none" rotWithShape="1">
                <a:gsLst>
                  <a:gs pos="18000">
                    <a:srgbClr val="F6F9FC"/>
                  </a:gs>
                  <a:gs pos="76000">
                    <a:schemeClr val="accent1">
                      <a:lumMod val="40000"/>
                      <a:lumOff val="60000"/>
                    </a:schemeClr>
                  </a:gs>
                </a:gsLst>
                <a:path path="circle">
                  <a:fillToRect l="50000" t="50000" r="50000" b="50000"/>
                </a:path>
                <a:tileRect/>
              </a:gradFill>
            </p:grpSpPr>
            <p:sp>
              <p:nvSpPr>
                <p:cNvPr id="136" name="Pie 135"/>
                <p:cNvSpPr/>
                <p:nvPr/>
              </p:nvSpPr>
              <p:spPr>
                <a:xfrm>
                  <a:off x="2555776" y="4365104"/>
                  <a:ext cx="2160240" cy="1872208"/>
                </a:xfrm>
                <a:prstGeom prst="pie">
                  <a:avLst>
                    <a:gd name="adj1" fmla="val 7224098"/>
                    <a:gd name="adj2" fmla="val 6581448"/>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Pie 136"/>
                <p:cNvSpPr/>
                <p:nvPr/>
              </p:nvSpPr>
              <p:spPr>
                <a:xfrm>
                  <a:off x="3347864" y="4941168"/>
                  <a:ext cx="2376264" cy="1916832"/>
                </a:xfrm>
                <a:prstGeom prst="pie">
                  <a:avLst>
                    <a:gd name="adj1" fmla="val 8899992"/>
                    <a:gd name="adj2" fmla="val 6516534"/>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Pie 137"/>
                <p:cNvSpPr/>
                <p:nvPr/>
              </p:nvSpPr>
              <p:spPr>
                <a:xfrm>
                  <a:off x="1763688" y="4797152"/>
                  <a:ext cx="1368152" cy="1440160"/>
                </a:xfrm>
                <a:prstGeom prst="pie">
                  <a:avLst>
                    <a:gd name="adj1" fmla="val 7767717"/>
                    <a:gd name="adj2" fmla="val 324077"/>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Pie 138"/>
                <p:cNvSpPr/>
                <p:nvPr/>
              </p:nvSpPr>
              <p:spPr>
                <a:xfrm>
                  <a:off x="1187624" y="5273824"/>
                  <a:ext cx="2232248" cy="1584176"/>
                </a:xfrm>
                <a:prstGeom prst="pie">
                  <a:avLst>
                    <a:gd name="adj1" fmla="val 21458251"/>
                    <a:gd name="adj2" fmla="val 20894431"/>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Pie 139"/>
                <p:cNvSpPr/>
                <p:nvPr/>
              </p:nvSpPr>
              <p:spPr>
                <a:xfrm>
                  <a:off x="2195736" y="5229200"/>
                  <a:ext cx="2520280" cy="2088232"/>
                </a:xfrm>
                <a:prstGeom prst="pie">
                  <a:avLst>
                    <a:gd name="adj1" fmla="val 19133165"/>
                    <a:gd name="adj2" fmla="val 18240788"/>
                  </a:avLst>
                </a:prstGeom>
                <a:grpFill/>
                <a:ln w="44450"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 name="Group 102"/>
            <p:cNvGrpSpPr/>
            <p:nvPr/>
          </p:nvGrpSpPr>
          <p:grpSpPr>
            <a:xfrm>
              <a:off x="856050" y="4886518"/>
              <a:ext cx="1512168" cy="1768890"/>
              <a:chOff x="6635326" y="1340768"/>
              <a:chExt cx="5021593" cy="6832600"/>
            </a:xfrm>
          </p:grpSpPr>
          <p:grpSp>
            <p:nvGrpSpPr>
              <p:cNvPr id="21" name="Group 18"/>
              <p:cNvGrpSpPr/>
              <p:nvPr/>
            </p:nvGrpSpPr>
            <p:grpSpPr>
              <a:xfrm>
                <a:off x="6635326" y="1340768"/>
                <a:ext cx="5021593" cy="6832600"/>
                <a:chOff x="743444" y="188640"/>
                <a:chExt cx="5021593" cy="6832600"/>
              </a:xfrm>
            </p:grpSpPr>
            <p:sp>
              <p:nvSpPr>
                <p:cNvPr id="131" name="Freeform 130"/>
                <p:cNvSpPr/>
                <p:nvPr/>
              </p:nvSpPr>
              <p:spPr>
                <a:xfrm>
                  <a:off x="743444" y="399874"/>
                  <a:ext cx="508001" cy="6341963"/>
                </a:xfrm>
                <a:custGeom>
                  <a:avLst/>
                  <a:gdLst>
                    <a:gd name="connsiteX0" fmla="*/ 0 w 508000"/>
                    <a:gd name="connsiteY0" fmla="*/ 749300 h 6413500"/>
                    <a:gd name="connsiteX1" fmla="*/ 508000 w 508000"/>
                    <a:gd name="connsiteY1" fmla="*/ 0 h 6413500"/>
                    <a:gd name="connsiteX2" fmla="*/ 495300 w 508000"/>
                    <a:gd name="connsiteY2" fmla="*/ 6413500 h 6413500"/>
                    <a:gd name="connsiteX3" fmla="*/ 50800 w 508000"/>
                    <a:gd name="connsiteY3" fmla="*/ 5689600 h 6413500"/>
                    <a:gd name="connsiteX4" fmla="*/ 0 w 508000"/>
                    <a:gd name="connsiteY4" fmla="*/ 749300 h 641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000" h="6413500">
                      <a:moveTo>
                        <a:pt x="0" y="749300"/>
                      </a:moveTo>
                      <a:lnTo>
                        <a:pt x="508000" y="0"/>
                      </a:lnTo>
                      <a:cubicBezTo>
                        <a:pt x="503767" y="2137833"/>
                        <a:pt x="499533" y="4275667"/>
                        <a:pt x="495300" y="6413500"/>
                      </a:cubicBezTo>
                      <a:lnTo>
                        <a:pt x="50800" y="5689600"/>
                      </a:lnTo>
                      <a:lnTo>
                        <a:pt x="0" y="749300"/>
                      </a:lnTo>
                      <a:close/>
                    </a:path>
                  </a:pathLst>
                </a:custGeom>
                <a:gradFill flip="none" rotWithShape="1">
                  <a:gsLst>
                    <a:gs pos="18000">
                      <a:schemeClr val="tx1">
                        <a:lumMod val="85000"/>
                        <a:lumOff val="15000"/>
                      </a:schemeClr>
                    </a:gs>
                    <a:gs pos="30000">
                      <a:schemeClr val="tx1">
                        <a:lumMod val="85000"/>
                        <a:lumOff val="15000"/>
                      </a:schemeClr>
                    </a:gs>
                    <a:gs pos="76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3402980" y="489372"/>
                  <a:ext cx="872067" cy="6184900"/>
                </a:xfrm>
                <a:custGeom>
                  <a:avLst/>
                  <a:gdLst>
                    <a:gd name="connsiteX0" fmla="*/ 21167 w 872067"/>
                    <a:gd name="connsiteY0" fmla="*/ 0 h 6184900"/>
                    <a:gd name="connsiteX1" fmla="*/ 237067 w 872067"/>
                    <a:gd name="connsiteY1" fmla="*/ 63500 h 6184900"/>
                    <a:gd name="connsiteX2" fmla="*/ 605367 w 872067"/>
                    <a:gd name="connsiteY2" fmla="*/ 25400 h 6184900"/>
                    <a:gd name="connsiteX3" fmla="*/ 872067 w 872067"/>
                    <a:gd name="connsiteY3" fmla="*/ 63500 h 6184900"/>
                    <a:gd name="connsiteX4" fmla="*/ 859367 w 872067"/>
                    <a:gd name="connsiteY4" fmla="*/ 6146800 h 6184900"/>
                    <a:gd name="connsiteX5" fmla="*/ 630767 w 872067"/>
                    <a:gd name="connsiteY5" fmla="*/ 6159500 h 6184900"/>
                    <a:gd name="connsiteX6" fmla="*/ 300567 w 872067"/>
                    <a:gd name="connsiteY6" fmla="*/ 6083300 h 6184900"/>
                    <a:gd name="connsiteX7" fmla="*/ 8467 w 872067"/>
                    <a:gd name="connsiteY7" fmla="*/ 6184900 h 6184900"/>
                    <a:gd name="connsiteX8" fmla="*/ 21167 w 872067"/>
                    <a:gd name="connsiteY8" fmla="*/ 0 h 6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067" h="6184900">
                      <a:moveTo>
                        <a:pt x="21167" y="0"/>
                      </a:moveTo>
                      <a:lnTo>
                        <a:pt x="237067" y="63500"/>
                      </a:lnTo>
                      <a:lnTo>
                        <a:pt x="605367" y="25400"/>
                      </a:lnTo>
                      <a:lnTo>
                        <a:pt x="872067" y="63500"/>
                      </a:lnTo>
                      <a:cubicBezTo>
                        <a:pt x="867834" y="2091267"/>
                        <a:pt x="863600" y="4119033"/>
                        <a:pt x="859367" y="6146800"/>
                      </a:cubicBezTo>
                      <a:lnTo>
                        <a:pt x="630767" y="6159500"/>
                      </a:lnTo>
                      <a:lnTo>
                        <a:pt x="300567" y="6083300"/>
                      </a:lnTo>
                      <a:lnTo>
                        <a:pt x="8467" y="6184900"/>
                      </a:lnTo>
                      <a:cubicBezTo>
                        <a:pt x="4234" y="4114800"/>
                        <a:pt x="0" y="2044700"/>
                        <a:pt x="21167" y="0"/>
                      </a:cubicBezTo>
                      <a:close/>
                    </a:path>
                  </a:pathLst>
                </a:custGeom>
                <a:gradFill flip="none" rotWithShape="1">
                  <a:gsLst>
                    <a:gs pos="26000">
                      <a:schemeClr val="tx1">
                        <a:lumMod val="85000"/>
                        <a:lumOff val="15000"/>
                      </a:schemeClr>
                    </a:gs>
                    <a:gs pos="48000">
                      <a:schemeClr val="tx1">
                        <a:lumMod val="50000"/>
                        <a:lumOff val="50000"/>
                      </a:schemeClr>
                    </a:gs>
                    <a:gs pos="76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1213299" y="332657"/>
                  <a:ext cx="635001" cy="6525345"/>
                </a:xfrm>
                <a:custGeom>
                  <a:avLst/>
                  <a:gdLst>
                    <a:gd name="connsiteX0" fmla="*/ 0 w 635000"/>
                    <a:gd name="connsiteY0" fmla="*/ 63500 h 6477000"/>
                    <a:gd name="connsiteX1" fmla="*/ 139700 w 635000"/>
                    <a:gd name="connsiteY1" fmla="*/ 63500 h 6477000"/>
                    <a:gd name="connsiteX2" fmla="*/ 406400 w 635000"/>
                    <a:gd name="connsiteY2" fmla="*/ 0 h 6477000"/>
                    <a:gd name="connsiteX3" fmla="*/ 571500 w 635000"/>
                    <a:gd name="connsiteY3" fmla="*/ 12700 h 6477000"/>
                    <a:gd name="connsiteX4" fmla="*/ 635000 w 635000"/>
                    <a:gd name="connsiteY4" fmla="*/ 6477000 h 6477000"/>
                    <a:gd name="connsiteX5" fmla="*/ 228600 w 635000"/>
                    <a:gd name="connsiteY5" fmla="*/ 6464300 h 6477000"/>
                    <a:gd name="connsiteX6" fmla="*/ 114300 w 635000"/>
                    <a:gd name="connsiteY6" fmla="*/ 6400800 h 6477000"/>
                    <a:gd name="connsiteX7" fmla="*/ 114300 w 635000"/>
                    <a:gd name="connsiteY7" fmla="*/ 6400800 h 6477000"/>
                    <a:gd name="connsiteX8" fmla="*/ 114300 w 635000"/>
                    <a:gd name="connsiteY8" fmla="*/ 6400800 h 6477000"/>
                    <a:gd name="connsiteX9" fmla="*/ 12700 w 635000"/>
                    <a:gd name="connsiteY9" fmla="*/ 6388100 h 6477000"/>
                    <a:gd name="connsiteX10" fmla="*/ 12700 w 635000"/>
                    <a:gd name="connsiteY10" fmla="*/ 25400 h 6477000"/>
                    <a:gd name="connsiteX11" fmla="*/ 0 w 635000"/>
                    <a:gd name="connsiteY11" fmla="*/ 6350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5000" h="6477000">
                      <a:moveTo>
                        <a:pt x="0" y="63500"/>
                      </a:moveTo>
                      <a:lnTo>
                        <a:pt x="139700" y="63500"/>
                      </a:lnTo>
                      <a:lnTo>
                        <a:pt x="406400" y="0"/>
                      </a:lnTo>
                      <a:lnTo>
                        <a:pt x="571500" y="12700"/>
                      </a:lnTo>
                      <a:lnTo>
                        <a:pt x="635000" y="6477000"/>
                      </a:lnTo>
                      <a:lnTo>
                        <a:pt x="228600" y="6464300"/>
                      </a:lnTo>
                      <a:lnTo>
                        <a:pt x="114300" y="6400800"/>
                      </a:lnTo>
                      <a:lnTo>
                        <a:pt x="114300" y="6400800"/>
                      </a:lnTo>
                      <a:lnTo>
                        <a:pt x="114300" y="6400800"/>
                      </a:lnTo>
                      <a:lnTo>
                        <a:pt x="12700" y="6388100"/>
                      </a:lnTo>
                      <a:lnTo>
                        <a:pt x="12700" y="25400"/>
                      </a:lnTo>
                      <a:lnTo>
                        <a:pt x="0" y="63500"/>
                      </a:lnTo>
                      <a:close/>
                    </a:path>
                  </a:pathLst>
                </a:custGeom>
                <a:gradFill flip="none" rotWithShape="1">
                  <a:gsLst>
                    <a:gs pos="15000">
                      <a:schemeClr val="tx1">
                        <a:lumMod val="50000"/>
                        <a:lumOff val="50000"/>
                      </a:schemeClr>
                    </a:gs>
                    <a:gs pos="0">
                      <a:schemeClr val="tx1">
                        <a:lumMod val="50000"/>
                        <a:lumOff val="50000"/>
                      </a:schemeClr>
                    </a:gs>
                    <a:gs pos="99000">
                      <a:schemeClr val="tx1">
                        <a:lumMod val="75000"/>
                        <a:lumOff val="25000"/>
                      </a:schemeClr>
                    </a:gs>
                    <a:gs pos="65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0"/>
                <p:cNvGrpSpPr/>
                <p:nvPr/>
              </p:nvGrpSpPr>
              <p:grpSpPr>
                <a:xfrm>
                  <a:off x="1769146" y="188640"/>
                  <a:ext cx="1676400" cy="6832600"/>
                  <a:chOff x="1789362" y="188640"/>
                  <a:chExt cx="1676400" cy="6832600"/>
                </a:xfrm>
              </p:grpSpPr>
              <p:sp>
                <p:nvSpPr>
                  <p:cNvPr id="168" name="Freeform 167"/>
                  <p:cNvSpPr/>
                  <p:nvPr/>
                </p:nvSpPr>
                <p:spPr>
                  <a:xfrm>
                    <a:off x="1789362" y="188640"/>
                    <a:ext cx="1676400" cy="6832600"/>
                  </a:xfrm>
                  <a:custGeom>
                    <a:avLst/>
                    <a:gdLst>
                      <a:gd name="connsiteX0" fmla="*/ 0 w 1676400"/>
                      <a:gd name="connsiteY0" fmla="*/ 0 h 6832600"/>
                      <a:gd name="connsiteX1" fmla="*/ 1676400 w 1676400"/>
                      <a:gd name="connsiteY1" fmla="*/ 101600 h 6832600"/>
                      <a:gd name="connsiteX2" fmla="*/ 1676400 w 1676400"/>
                      <a:gd name="connsiteY2" fmla="*/ 6756400 h 6832600"/>
                      <a:gd name="connsiteX3" fmla="*/ 38100 w 1676400"/>
                      <a:gd name="connsiteY3" fmla="*/ 6832600 h 6832600"/>
                      <a:gd name="connsiteX4" fmla="*/ 0 w 1676400"/>
                      <a:gd name="connsiteY4" fmla="*/ 0 h 68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6832600">
                        <a:moveTo>
                          <a:pt x="0" y="0"/>
                        </a:moveTo>
                        <a:lnTo>
                          <a:pt x="1676400" y="101600"/>
                        </a:lnTo>
                        <a:lnTo>
                          <a:pt x="1676400" y="6756400"/>
                        </a:lnTo>
                        <a:lnTo>
                          <a:pt x="38100" y="6832600"/>
                        </a:lnTo>
                        <a:lnTo>
                          <a:pt x="0" y="0"/>
                        </a:lnTo>
                        <a:close/>
                      </a:path>
                    </a:pathLst>
                  </a:custGeom>
                  <a:gradFill>
                    <a:gsLst>
                      <a:gs pos="26000">
                        <a:schemeClr val="tx1">
                          <a:lumMod val="75000"/>
                          <a:lumOff val="25000"/>
                        </a:schemeClr>
                      </a:gs>
                      <a:gs pos="48000">
                        <a:schemeClr val="tx1">
                          <a:lumMod val="50000"/>
                          <a:lumOff val="50000"/>
                        </a:schemeClr>
                      </a:gs>
                      <a:gs pos="76000">
                        <a:schemeClr val="tx1">
                          <a:lumMod val="75000"/>
                          <a:lumOff val="2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2483768" y="1988840"/>
                    <a:ext cx="254000" cy="4533900"/>
                  </a:xfrm>
                  <a:custGeom>
                    <a:avLst/>
                    <a:gdLst>
                      <a:gd name="connsiteX0" fmla="*/ 0 w 254000"/>
                      <a:gd name="connsiteY0" fmla="*/ 0 h 4533900"/>
                      <a:gd name="connsiteX1" fmla="*/ 241300 w 254000"/>
                      <a:gd name="connsiteY1" fmla="*/ 0 h 4533900"/>
                      <a:gd name="connsiteX2" fmla="*/ 254000 w 254000"/>
                      <a:gd name="connsiteY2" fmla="*/ 4521200 h 4533900"/>
                      <a:gd name="connsiteX3" fmla="*/ 25400 w 254000"/>
                      <a:gd name="connsiteY3" fmla="*/ 4533900 h 4533900"/>
                      <a:gd name="connsiteX4" fmla="*/ 0 w 254000"/>
                      <a:gd name="connsiteY4" fmla="*/ 0 h 453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4533900">
                        <a:moveTo>
                          <a:pt x="0" y="0"/>
                        </a:moveTo>
                        <a:lnTo>
                          <a:pt x="241300" y="0"/>
                        </a:lnTo>
                        <a:cubicBezTo>
                          <a:pt x="245533" y="1507067"/>
                          <a:pt x="249767" y="3014133"/>
                          <a:pt x="254000" y="4521200"/>
                        </a:cubicBezTo>
                        <a:lnTo>
                          <a:pt x="25400" y="4533900"/>
                        </a:lnTo>
                        <a:lnTo>
                          <a:pt x="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13"/>
                <p:cNvGrpSpPr/>
                <p:nvPr/>
              </p:nvGrpSpPr>
              <p:grpSpPr>
                <a:xfrm>
                  <a:off x="4228337" y="304800"/>
                  <a:ext cx="1536700" cy="6553200"/>
                  <a:chOff x="4228337" y="304800"/>
                  <a:chExt cx="1536700" cy="6553200"/>
                </a:xfrm>
              </p:grpSpPr>
              <p:sp>
                <p:nvSpPr>
                  <p:cNvPr id="166" name="Freeform 165"/>
                  <p:cNvSpPr/>
                  <p:nvPr/>
                </p:nvSpPr>
                <p:spPr>
                  <a:xfrm>
                    <a:off x="4228337" y="304800"/>
                    <a:ext cx="1536700" cy="6553200"/>
                  </a:xfrm>
                  <a:custGeom>
                    <a:avLst/>
                    <a:gdLst>
                      <a:gd name="connsiteX0" fmla="*/ 25400 w 1536700"/>
                      <a:gd name="connsiteY0" fmla="*/ 0 h 6553200"/>
                      <a:gd name="connsiteX1" fmla="*/ 1524000 w 1536700"/>
                      <a:gd name="connsiteY1" fmla="*/ 114300 h 6553200"/>
                      <a:gd name="connsiteX2" fmla="*/ 1536700 w 1536700"/>
                      <a:gd name="connsiteY2" fmla="*/ 6451600 h 6553200"/>
                      <a:gd name="connsiteX3" fmla="*/ 0 w 1536700"/>
                      <a:gd name="connsiteY3" fmla="*/ 6553200 h 6553200"/>
                      <a:gd name="connsiteX4" fmla="*/ 25400 w 1536700"/>
                      <a:gd name="connsiteY4" fmla="*/ 0 h 655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700" h="6553200">
                        <a:moveTo>
                          <a:pt x="25400" y="0"/>
                        </a:moveTo>
                        <a:lnTo>
                          <a:pt x="1524000" y="114300"/>
                        </a:lnTo>
                        <a:cubicBezTo>
                          <a:pt x="1528233" y="2226733"/>
                          <a:pt x="1532467" y="4339167"/>
                          <a:pt x="1536700" y="6451600"/>
                        </a:cubicBezTo>
                        <a:lnTo>
                          <a:pt x="0" y="6553200"/>
                        </a:lnTo>
                        <a:cubicBezTo>
                          <a:pt x="8467" y="4368800"/>
                          <a:pt x="16933" y="2184400"/>
                          <a:pt x="25400" y="0"/>
                        </a:cubicBezTo>
                        <a:close/>
                      </a:path>
                    </a:pathLst>
                  </a:custGeom>
                  <a:gradFill>
                    <a:gsLst>
                      <a:gs pos="26000">
                        <a:schemeClr val="tx1">
                          <a:lumMod val="65000"/>
                          <a:lumOff val="35000"/>
                        </a:schemeClr>
                      </a:gs>
                      <a:gs pos="48000">
                        <a:schemeClr val="tx1">
                          <a:lumMod val="50000"/>
                          <a:lumOff val="50000"/>
                        </a:schemeClr>
                      </a:gs>
                      <a:gs pos="76000">
                        <a:schemeClr val="tx1">
                          <a:lumMod val="65000"/>
                          <a:lumOff val="3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4932040" y="2060848"/>
                    <a:ext cx="287867" cy="4368800"/>
                  </a:xfrm>
                  <a:custGeom>
                    <a:avLst/>
                    <a:gdLst>
                      <a:gd name="connsiteX0" fmla="*/ 21167 w 287867"/>
                      <a:gd name="connsiteY0" fmla="*/ 0 h 4368800"/>
                      <a:gd name="connsiteX1" fmla="*/ 287867 w 287867"/>
                      <a:gd name="connsiteY1" fmla="*/ 12700 h 4368800"/>
                      <a:gd name="connsiteX2" fmla="*/ 262467 w 287867"/>
                      <a:gd name="connsiteY2" fmla="*/ 4356100 h 4368800"/>
                      <a:gd name="connsiteX3" fmla="*/ 8467 w 287867"/>
                      <a:gd name="connsiteY3" fmla="*/ 4368800 h 4368800"/>
                      <a:gd name="connsiteX4" fmla="*/ 21167 w 287867"/>
                      <a:gd name="connsiteY4" fmla="*/ 0 h 43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67" h="4368800">
                        <a:moveTo>
                          <a:pt x="21167" y="0"/>
                        </a:moveTo>
                        <a:lnTo>
                          <a:pt x="287867" y="12700"/>
                        </a:lnTo>
                        <a:lnTo>
                          <a:pt x="262467" y="4356100"/>
                        </a:lnTo>
                        <a:lnTo>
                          <a:pt x="8467" y="4368800"/>
                        </a:lnTo>
                        <a:cubicBezTo>
                          <a:pt x="4234" y="2912533"/>
                          <a:pt x="0" y="1456267"/>
                          <a:pt x="21167" y="0"/>
                        </a:cubicBezTo>
                        <a:close/>
                      </a:path>
                    </a:pathLst>
                  </a:custGeom>
                  <a:gradFill>
                    <a:gsLst>
                      <a:gs pos="26000">
                        <a:schemeClr val="accent3">
                          <a:lumMod val="75000"/>
                        </a:schemeClr>
                      </a:gs>
                      <a:gs pos="48000">
                        <a:schemeClr val="accent3">
                          <a:lumMod val="60000"/>
                          <a:lumOff val="40000"/>
                        </a:schemeClr>
                      </a:gs>
                      <a:gs pos="76000">
                        <a:schemeClr val="accent3">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4" name="Freeform 123"/>
              <p:cNvSpPr/>
              <p:nvPr/>
            </p:nvSpPr>
            <p:spPr>
              <a:xfrm>
                <a:off x="6981825" y="1495425"/>
                <a:ext cx="209550" cy="66675"/>
              </a:xfrm>
              <a:custGeom>
                <a:avLst/>
                <a:gdLst>
                  <a:gd name="connsiteX0" fmla="*/ 0 w 209550"/>
                  <a:gd name="connsiteY0" fmla="*/ 9525 h 66675"/>
                  <a:gd name="connsiteX1" fmla="*/ 104775 w 209550"/>
                  <a:gd name="connsiteY1" fmla="*/ 66675 h 66675"/>
                  <a:gd name="connsiteX2" fmla="*/ 209550 w 209550"/>
                  <a:gd name="connsiteY2" fmla="*/ 0 h 66675"/>
                  <a:gd name="connsiteX3" fmla="*/ 0 w 209550"/>
                  <a:gd name="connsiteY3" fmla="*/ 9525 h 66675"/>
                </a:gdLst>
                <a:ahLst/>
                <a:cxnLst>
                  <a:cxn ang="0">
                    <a:pos x="connsiteX0" y="connsiteY0"/>
                  </a:cxn>
                  <a:cxn ang="0">
                    <a:pos x="connsiteX1" y="connsiteY1"/>
                  </a:cxn>
                  <a:cxn ang="0">
                    <a:pos x="connsiteX2" y="connsiteY2"/>
                  </a:cxn>
                  <a:cxn ang="0">
                    <a:pos x="connsiteX3" y="connsiteY3"/>
                  </a:cxn>
                </a:cxnLst>
                <a:rect l="l" t="t" r="r" b="b"/>
                <a:pathLst>
                  <a:path w="209550" h="66675">
                    <a:moveTo>
                      <a:pt x="0" y="9525"/>
                    </a:moveTo>
                    <a:lnTo>
                      <a:pt x="104775" y="66675"/>
                    </a:lnTo>
                    <a:lnTo>
                      <a:pt x="209550" y="0"/>
                    </a:lnTo>
                    <a:lnTo>
                      <a:pt x="0" y="95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318"/>
            <p:cNvGrpSpPr/>
            <p:nvPr/>
          </p:nvGrpSpPr>
          <p:grpSpPr>
            <a:xfrm>
              <a:off x="3405920" y="5271099"/>
              <a:ext cx="779533" cy="1340767"/>
              <a:chOff x="3275856" y="476672"/>
              <a:chExt cx="2448283" cy="4437112"/>
            </a:xfrm>
          </p:grpSpPr>
          <p:grpSp>
            <p:nvGrpSpPr>
              <p:cNvPr id="25" name="Group 305"/>
              <p:cNvGrpSpPr/>
              <p:nvPr/>
            </p:nvGrpSpPr>
            <p:grpSpPr>
              <a:xfrm>
                <a:off x="3275857" y="476672"/>
                <a:ext cx="2448282" cy="4437112"/>
                <a:chOff x="4427975" y="620688"/>
                <a:chExt cx="3600408" cy="6005185"/>
              </a:xfrm>
            </p:grpSpPr>
            <p:sp>
              <p:nvSpPr>
                <p:cNvPr id="366" name="Freeform 365"/>
                <p:cNvSpPr/>
                <p:nvPr/>
              </p:nvSpPr>
              <p:spPr>
                <a:xfrm>
                  <a:off x="4427975" y="620688"/>
                  <a:ext cx="880410" cy="5996941"/>
                </a:xfrm>
                <a:custGeom>
                  <a:avLst/>
                  <a:gdLst>
                    <a:gd name="connsiteX0" fmla="*/ 14514 w 783771"/>
                    <a:gd name="connsiteY0" fmla="*/ 580572 h 5341257"/>
                    <a:gd name="connsiteX1" fmla="*/ 783771 w 783771"/>
                    <a:gd name="connsiteY1" fmla="*/ 0 h 5341257"/>
                    <a:gd name="connsiteX2" fmla="*/ 711200 w 783771"/>
                    <a:gd name="connsiteY2" fmla="*/ 5341257 h 5341257"/>
                    <a:gd name="connsiteX3" fmla="*/ 0 w 783771"/>
                    <a:gd name="connsiteY3" fmla="*/ 4049486 h 5341257"/>
                    <a:gd name="connsiteX4" fmla="*/ 14514 w 783771"/>
                    <a:gd name="connsiteY4" fmla="*/ 580572 h 534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771" h="5341257">
                      <a:moveTo>
                        <a:pt x="14514" y="580572"/>
                      </a:moveTo>
                      <a:lnTo>
                        <a:pt x="783771" y="0"/>
                      </a:lnTo>
                      <a:lnTo>
                        <a:pt x="711200" y="5341257"/>
                      </a:lnTo>
                      <a:lnTo>
                        <a:pt x="0" y="4049486"/>
                      </a:lnTo>
                      <a:lnTo>
                        <a:pt x="14514" y="580572"/>
                      </a:lnTo>
                      <a:close/>
                    </a:path>
                  </a:pathLst>
                </a:custGeom>
                <a:gradFill flip="none" rotWithShape="1">
                  <a:gsLst>
                    <a:gs pos="16000">
                      <a:schemeClr val="tx1">
                        <a:lumMod val="85000"/>
                        <a:lumOff val="15000"/>
                      </a:schemeClr>
                    </a:gs>
                    <a:gs pos="52000">
                      <a:schemeClr val="tx1">
                        <a:lumMod val="65000"/>
                        <a:lumOff val="35000"/>
                      </a:schemeClr>
                    </a:gs>
                    <a:gs pos="86000">
                      <a:schemeClr val="tx1">
                        <a:lumMod val="85000"/>
                        <a:lumOff val="15000"/>
                      </a:schemeClr>
                    </a:gs>
                  </a:gsLst>
                  <a:lin ang="10800000" scaled="0"/>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Freeform 366"/>
                <p:cNvSpPr/>
                <p:nvPr/>
              </p:nvSpPr>
              <p:spPr>
                <a:xfrm>
                  <a:off x="6660218" y="678182"/>
                  <a:ext cx="116457" cy="264678"/>
                </a:xfrm>
                <a:custGeom>
                  <a:avLst/>
                  <a:gdLst>
                    <a:gd name="connsiteX0" fmla="*/ 0 w 104775"/>
                    <a:gd name="connsiteY0" fmla="*/ 0 h 238125"/>
                    <a:gd name="connsiteX1" fmla="*/ 19050 w 104775"/>
                    <a:gd name="connsiteY1" fmla="*/ 238125 h 238125"/>
                    <a:gd name="connsiteX2" fmla="*/ 19050 w 104775"/>
                    <a:gd name="connsiteY2" fmla="*/ 238125 h 238125"/>
                    <a:gd name="connsiteX3" fmla="*/ 85725 w 104775"/>
                    <a:gd name="connsiteY3" fmla="*/ 228600 h 238125"/>
                    <a:gd name="connsiteX4" fmla="*/ 104775 w 104775"/>
                    <a:gd name="connsiteY4" fmla="*/ 9525 h 238125"/>
                    <a:gd name="connsiteX5" fmla="*/ 0 w 104775"/>
                    <a:gd name="connsiteY5"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238125">
                      <a:moveTo>
                        <a:pt x="0" y="0"/>
                      </a:moveTo>
                      <a:lnTo>
                        <a:pt x="19050" y="238125"/>
                      </a:lnTo>
                      <a:lnTo>
                        <a:pt x="19050" y="238125"/>
                      </a:lnTo>
                      <a:lnTo>
                        <a:pt x="85725" y="228600"/>
                      </a:lnTo>
                      <a:lnTo>
                        <a:pt x="104775" y="9525"/>
                      </a:lnTo>
                      <a:lnTo>
                        <a:pt x="0" y="0"/>
                      </a:lnTo>
                      <a:close/>
                    </a:path>
                  </a:pathLst>
                </a:custGeom>
                <a:solidFill>
                  <a:schemeClr val="tx1">
                    <a:lumMod val="50000"/>
                    <a:lumOff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Freeform 367"/>
                <p:cNvSpPr/>
                <p:nvPr/>
              </p:nvSpPr>
              <p:spPr>
                <a:xfrm>
                  <a:off x="5580100" y="980729"/>
                  <a:ext cx="2232243" cy="5129786"/>
                </a:xfrm>
                <a:custGeom>
                  <a:avLst/>
                  <a:gdLst>
                    <a:gd name="connsiteX0" fmla="*/ 29028 w 2119086"/>
                    <a:gd name="connsiteY0" fmla="*/ 0 h 5050971"/>
                    <a:gd name="connsiteX1" fmla="*/ 2119086 w 2119086"/>
                    <a:gd name="connsiteY1" fmla="*/ 116114 h 5050971"/>
                    <a:gd name="connsiteX2" fmla="*/ 2119086 w 2119086"/>
                    <a:gd name="connsiteY2" fmla="*/ 4905828 h 5050971"/>
                    <a:gd name="connsiteX3" fmla="*/ 0 w 2119086"/>
                    <a:gd name="connsiteY3" fmla="*/ 5050971 h 5050971"/>
                    <a:gd name="connsiteX4" fmla="*/ 29028 w 2119086"/>
                    <a:gd name="connsiteY4" fmla="*/ 0 h 5050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086" h="5050971">
                      <a:moveTo>
                        <a:pt x="29028" y="0"/>
                      </a:moveTo>
                      <a:lnTo>
                        <a:pt x="2119086" y="116114"/>
                      </a:lnTo>
                      <a:lnTo>
                        <a:pt x="2119086" y="4905828"/>
                      </a:lnTo>
                      <a:lnTo>
                        <a:pt x="0" y="5050971"/>
                      </a:lnTo>
                      <a:lnTo>
                        <a:pt x="29028" y="0"/>
                      </a:lnTo>
                      <a:close/>
                    </a:path>
                  </a:pathLst>
                </a:custGeom>
                <a:gradFill flip="none" rotWithShape="1">
                  <a:gsLst>
                    <a:gs pos="0">
                      <a:schemeClr val="tx1">
                        <a:lumMod val="85000"/>
                        <a:lumOff val="15000"/>
                      </a:schemeClr>
                    </a:gs>
                    <a:gs pos="0">
                      <a:schemeClr val="tx1">
                        <a:lumMod val="65000"/>
                        <a:lumOff val="35000"/>
                      </a:schemeClr>
                    </a:gs>
                    <a:gs pos="86000">
                      <a:schemeClr val="tx1">
                        <a:lumMod val="85000"/>
                        <a:lumOff val="15000"/>
                      </a:schemeClr>
                    </a:gs>
                  </a:gsLst>
                  <a:lin ang="10800000" scaled="0"/>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Freeform 368"/>
                <p:cNvSpPr/>
                <p:nvPr/>
              </p:nvSpPr>
              <p:spPr>
                <a:xfrm>
                  <a:off x="5652109" y="5949280"/>
                  <a:ext cx="2104566" cy="537029"/>
                </a:xfrm>
                <a:custGeom>
                  <a:avLst/>
                  <a:gdLst>
                    <a:gd name="connsiteX0" fmla="*/ 0 w 2104571"/>
                    <a:gd name="connsiteY0" fmla="*/ 537029 h 537029"/>
                    <a:gd name="connsiteX1" fmla="*/ 2104571 w 2104571"/>
                    <a:gd name="connsiteY1" fmla="*/ 333829 h 537029"/>
                    <a:gd name="connsiteX2" fmla="*/ 2104571 w 2104571"/>
                    <a:gd name="connsiteY2" fmla="*/ 0 h 537029"/>
                    <a:gd name="connsiteX3" fmla="*/ 0 w 2104571"/>
                    <a:gd name="connsiteY3" fmla="*/ 145143 h 537029"/>
                    <a:gd name="connsiteX4" fmla="*/ 0 w 2104571"/>
                    <a:gd name="connsiteY4" fmla="*/ 537029 h 537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1" h="537029">
                      <a:moveTo>
                        <a:pt x="0" y="537029"/>
                      </a:moveTo>
                      <a:lnTo>
                        <a:pt x="2104571" y="333829"/>
                      </a:lnTo>
                      <a:lnTo>
                        <a:pt x="2104571" y="0"/>
                      </a:lnTo>
                      <a:lnTo>
                        <a:pt x="0" y="145143"/>
                      </a:lnTo>
                      <a:lnTo>
                        <a:pt x="0" y="537029"/>
                      </a:lnTo>
                      <a:close/>
                    </a:path>
                  </a:pathLst>
                </a:custGeom>
                <a:solidFill>
                  <a:schemeClr val="tx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Freeform 369"/>
                <p:cNvSpPr/>
                <p:nvPr/>
              </p:nvSpPr>
              <p:spPr>
                <a:xfrm>
                  <a:off x="5652109" y="620688"/>
                  <a:ext cx="2119082" cy="551541"/>
                </a:xfrm>
                <a:custGeom>
                  <a:avLst/>
                  <a:gdLst>
                    <a:gd name="connsiteX0" fmla="*/ 0 w 2119086"/>
                    <a:gd name="connsiteY0" fmla="*/ 0 h 551542"/>
                    <a:gd name="connsiteX1" fmla="*/ 2104571 w 2119086"/>
                    <a:gd name="connsiteY1" fmla="*/ 116114 h 551542"/>
                    <a:gd name="connsiteX2" fmla="*/ 2119086 w 2119086"/>
                    <a:gd name="connsiteY2" fmla="*/ 551542 h 551542"/>
                    <a:gd name="connsiteX3" fmla="*/ 0 w 2119086"/>
                    <a:gd name="connsiteY3" fmla="*/ 449942 h 551542"/>
                    <a:gd name="connsiteX4" fmla="*/ 0 w 2119086"/>
                    <a:gd name="connsiteY4" fmla="*/ 0 h 551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086" h="551542">
                      <a:moveTo>
                        <a:pt x="0" y="0"/>
                      </a:moveTo>
                      <a:lnTo>
                        <a:pt x="2104571" y="116114"/>
                      </a:lnTo>
                      <a:lnTo>
                        <a:pt x="2119086" y="551542"/>
                      </a:lnTo>
                      <a:lnTo>
                        <a:pt x="0" y="449942"/>
                      </a:lnTo>
                      <a:lnTo>
                        <a:pt x="0" y="0"/>
                      </a:lnTo>
                      <a:close/>
                    </a:path>
                  </a:pathLst>
                </a:custGeom>
                <a:solidFill>
                  <a:schemeClr val="tx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Freeform 370"/>
                <p:cNvSpPr/>
                <p:nvPr/>
              </p:nvSpPr>
              <p:spPr>
                <a:xfrm>
                  <a:off x="5242448" y="624496"/>
                  <a:ext cx="419450" cy="6001377"/>
                </a:xfrm>
                <a:custGeom>
                  <a:avLst/>
                  <a:gdLst>
                    <a:gd name="connsiteX0" fmla="*/ 43543 w 377372"/>
                    <a:gd name="connsiteY0" fmla="*/ 0 h 5399314"/>
                    <a:gd name="connsiteX1" fmla="*/ 377372 w 377372"/>
                    <a:gd name="connsiteY1" fmla="*/ 0 h 5399314"/>
                    <a:gd name="connsiteX2" fmla="*/ 377372 w 377372"/>
                    <a:gd name="connsiteY2" fmla="*/ 5399314 h 5399314"/>
                    <a:gd name="connsiteX3" fmla="*/ 0 w 377372"/>
                    <a:gd name="connsiteY3" fmla="*/ 5399314 h 5399314"/>
                    <a:gd name="connsiteX4" fmla="*/ 43543 w 377372"/>
                    <a:gd name="connsiteY4" fmla="*/ 0 h 5399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2" h="5399314">
                      <a:moveTo>
                        <a:pt x="43543" y="0"/>
                      </a:moveTo>
                      <a:lnTo>
                        <a:pt x="377372" y="0"/>
                      </a:lnTo>
                      <a:lnTo>
                        <a:pt x="377372" y="5399314"/>
                      </a:lnTo>
                      <a:lnTo>
                        <a:pt x="0" y="5399314"/>
                      </a:lnTo>
                      <a:lnTo>
                        <a:pt x="43543" y="0"/>
                      </a:lnTo>
                      <a:close/>
                    </a:path>
                  </a:pathLst>
                </a:custGeom>
                <a:solidFill>
                  <a:schemeClr val="bg1">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Freeform 371"/>
                <p:cNvSpPr/>
                <p:nvPr/>
              </p:nvSpPr>
              <p:spPr>
                <a:xfrm>
                  <a:off x="7746042" y="3229656"/>
                  <a:ext cx="222329" cy="640299"/>
                </a:xfrm>
                <a:custGeom>
                  <a:avLst/>
                  <a:gdLst>
                    <a:gd name="connsiteX0" fmla="*/ 9525 w 209550"/>
                    <a:gd name="connsiteY0" fmla="*/ 9525 h 371475"/>
                    <a:gd name="connsiteX1" fmla="*/ 0 w 209550"/>
                    <a:gd name="connsiteY1" fmla="*/ 371475 h 371475"/>
                    <a:gd name="connsiteX2" fmla="*/ 209550 w 209550"/>
                    <a:gd name="connsiteY2" fmla="*/ 333375 h 371475"/>
                    <a:gd name="connsiteX3" fmla="*/ 209550 w 209550"/>
                    <a:gd name="connsiteY3" fmla="*/ 0 h 371475"/>
                    <a:gd name="connsiteX4" fmla="*/ 9525 w 209550"/>
                    <a:gd name="connsiteY4" fmla="*/ 9525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371475">
                      <a:moveTo>
                        <a:pt x="9525" y="9525"/>
                      </a:moveTo>
                      <a:lnTo>
                        <a:pt x="0" y="371475"/>
                      </a:lnTo>
                      <a:lnTo>
                        <a:pt x="209550" y="333375"/>
                      </a:lnTo>
                      <a:lnTo>
                        <a:pt x="209550" y="0"/>
                      </a:lnTo>
                      <a:lnTo>
                        <a:pt x="9525" y="9525"/>
                      </a:lnTo>
                      <a:close/>
                    </a:path>
                  </a:pathLst>
                </a:custGeom>
                <a:solidFill>
                  <a:schemeClr val="tx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Freeform 372"/>
                <p:cNvSpPr/>
                <p:nvPr/>
              </p:nvSpPr>
              <p:spPr>
                <a:xfrm>
                  <a:off x="7726894" y="3754247"/>
                  <a:ext cx="290389" cy="2597370"/>
                </a:xfrm>
                <a:custGeom>
                  <a:avLst/>
                  <a:gdLst>
                    <a:gd name="connsiteX0" fmla="*/ 14515 w 261257"/>
                    <a:gd name="connsiteY0" fmla="*/ 14515 h 2336800"/>
                    <a:gd name="connsiteX1" fmla="*/ 261257 w 261257"/>
                    <a:gd name="connsiteY1" fmla="*/ 0 h 2336800"/>
                    <a:gd name="connsiteX2" fmla="*/ 246743 w 261257"/>
                    <a:gd name="connsiteY2" fmla="*/ 2264229 h 2336800"/>
                    <a:gd name="connsiteX3" fmla="*/ 116115 w 261257"/>
                    <a:gd name="connsiteY3" fmla="*/ 2336800 h 2336800"/>
                    <a:gd name="connsiteX4" fmla="*/ 0 w 261257"/>
                    <a:gd name="connsiteY4" fmla="*/ 2336800 h 2336800"/>
                    <a:gd name="connsiteX5" fmla="*/ 14515 w 261257"/>
                    <a:gd name="connsiteY5" fmla="*/ 14515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2336800">
                      <a:moveTo>
                        <a:pt x="14515" y="14515"/>
                      </a:moveTo>
                      <a:lnTo>
                        <a:pt x="261257" y="0"/>
                      </a:lnTo>
                      <a:lnTo>
                        <a:pt x="246743" y="2264229"/>
                      </a:lnTo>
                      <a:lnTo>
                        <a:pt x="116115" y="2336800"/>
                      </a:lnTo>
                      <a:lnTo>
                        <a:pt x="0" y="2336800"/>
                      </a:lnTo>
                      <a:cubicBezTo>
                        <a:pt x="4838" y="1562705"/>
                        <a:pt x="9677" y="788610"/>
                        <a:pt x="14515" y="14515"/>
                      </a:cubicBezTo>
                      <a:close/>
                    </a:path>
                  </a:pathLst>
                </a:custGeom>
                <a:solidFill>
                  <a:schemeClr val="bg1">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Freeform 4"/>
                <p:cNvSpPr/>
                <p:nvPr/>
              </p:nvSpPr>
              <p:spPr>
                <a:xfrm>
                  <a:off x="7754126" y="734905"/>
                  <a:ext cx="274257" cy="2578716"/>
                </a:xfrm>
                <a:custGeom>
                  <a:avLst/>
                  <a:gdLst>
                    <a:gd name="connsiteX0" fmla="*/ 0 w 246743"/>
                    <a:gd name="connsiteY0" fmla="*/ 0 h 2322286"/>
                    <a:gd name="connsiteX1" fmla="*/ 246743 w 246743"/>
                    <a:gd name="connsiteY1" fmla="*/ 14514 h 2322286"/>
                    <a:gd name="connsiteX2" fmla="*/ 246743 w 246743"/>
                    <a:gd name="connsiteY2" fmla="*/ 2322286 h 2322286"/>
                    <a:gd name="connsiteX3" fmla="*/ 0 w 246743"/>
                    <a:gd name="connsiteY3" fmla="*/ 2322286 h 2322286"/>
                    <a:gd name="connsiteX4" fmla="*/ 0 w 246743"/>
                    <a:gd name="connsiteY4" fmla="*/ 0 h 232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43" h="2322286">
                      <a:moveTo>
                        <a:pt x="0" y="0"/>
                      </a:moveTo>
                      <a:lnTo>
                        <a:pt x="246743" y="14514"/>
                      </a:lnTo>
                      <a:lnTo>
                        <a:pt x="246743" y="2322286"/>
                      </a:lnTo>
                      <a:lnTo>
                        <a:pt x="0" y="2322286"/>
                      </a:lnTo>
                      <a:lnTo>
                        <a:pt x="0" y="0"/>
                      </a:lnTo>
                      <a:close/>
                    </a:path>
                  </a:pathLst>
                </a:custGeom>
                <a:solidFill>
                  <a:schemeClr val="bg1">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1" name="Freeform 320"/>
              <p:cNvSpPr/>
              <p:nvPr/>
            </p:nvSpPr>
            <p:spPr>
              <a:xfrm>
                <a:off x="4159250" y="888999"/>
                <a:ext cx="635000" cy="449209"/>
              </a:xfrm>
              <a:custGeom>
                <a:avLst/>
                <a:gdLst>
                  <a:gd name="connsiteX0" fmla="*/ 6350 w 635000"/>
                  <a:gd name="connsiteY0" fmla="*/ 0 h 260350"/>
                  <a:gd name="connsiteX1" fmla="*/ 0 w 635000"/>
                  <a:gd name="connsiteY1" fmla="*/ 254000 h 260350"/>
                  <a:gd name="connsiteX2" fmla="*/ 628650 w 635000"/>
                  <a:gd name="connsiteY2" fmla="*/ 260350 h 260350"/>
                  <a:gd name="connsiteX3" fmla="*/ 635000 w 635000"/>
                  <a:gd name="connsiteY3" fmla="*/ 6350 h 260350"/>
                  <a:gd name="connsiteX4" fmla="*/ 6350 w 635000"/>
                  <a:gd name="connsiteY4" fmla="*/ 0 h 26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00" h="260350">
                    <a:moveTo>
                      <a:pt x="6350" y="0"/>
                    </a:moveTo>
                    <a:lnTo>
                      <a:pt x="0" y="254000"/>
                    </a:lnTo>
                    <a:lnTo>
                      <a:pt x="628650" y="260350"/>
                    </a:lnTo>
                    <a:lnTo>
                      <a:pt x="635000" y="6350"/>
                    </a:lnTo>
                    <a:lnTo>
                      <a:pt x="6350" y="0"/>
                    </a:lnTo>
                    <a:close/>
                  </a:path>
                </a:pathLst>
              </a:custGeom>
              <a:gradFill flip="none" rotWithShape="1">
                <a:gsLst>
                  <a:gs pos="100000">
                    <a:schemeClr val="tx1"/>
                  </a:gs>
                  <a:gs pos="0">
                    <a:schemeClr val="tx1">
                      <a:lumMod val="85000"/>
                      <a:lumOff val="15000"/>
                    </a:schemeClr>
                  </a:gs>
                </a:gsLst>
                <a:lin ang="54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Freeform 321"/>
              <p:cNvSpPr/>
              <p:nvPr/>
            </p:nvSpPr>
            <p:spPr>
              <a:xfrm>
                <a:off x="4159250" y="1412776"/>
                <a:ext cx="628650" cy="422374"/>
              </a:xfrm>
              <a:custGeom>
                <a:avLst/>
                <a:gdLst>
                  <a:gd name="connsiteX0" fmla="*/ 6350 w 615950"/>
                  <a:gd name="connsiteY0" fmla="*/ 6350 h 215900"/>
                  <a:gd name="connsiteX1" fmla="*/ 0 w 615950"/>
                  <a:gd name="connsiteY1" fmla="*/ 215900 h 215900"/>
                  <a:gd name="connsiteX2" fmla="*/ 615950 w 615950"/>
                  <a:gd name="connsiteY2" fmla="*/ 209550 h 215900"/>
                  <a:gd name="connsiteX3" fmla="*/ 615950 w 615950"/>
                  <a:gd name="connsiteY3" fmla="*/ 0 h 215900"/>
                  <a:gd name="connsiteX4" fmla="*/ 6350 w 615950"/>
                  <a:gd name="connsiteY4" fmla="*/ 63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950" h="215900">
                    <a:moveTo>
                      <a:pt x="6350" y="6350"/>
                    </a:moveTo>
                    <a:lnTo>
                      <a:pt x="0" y="215900"/>
                    </a:lnTo>
                    <a:lnTo>
                      <a:pt x="615950" y="209550"/>
                    </a:lnTo>
                    <a:lnTo>
                      <a:pt x="615950" y="0"/>
                    </a:lnTo>
                    <a:lnTo>
                      <a:pt x="6350" y="6350"/>
                    </a:lnTo>
                    <a:close/>
                  </a:path>
                </a:pathLst>
              </a:custGeom>
              <a:gradFill flip="none" rotWithShape="1">
                <a:gsLst>
                  <a:gs pos="100000">
                    <a:schemeClr val="tx1"/>
                  </a:gs>
                  <a:gs pos="0">
                    <a:schemeClr val="tx1">
                      <a:lumMod val="85000"/>
                      <a:lumOff val="15000"/>
                    </a:schemeClr>
                  </a:gs>
                </a:gsLst>
                <a:lin ang="54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Freeform 322"/>
              <p:cNvSpPr/>
              <p:nvPr/>
            </p:nvSpPr>
            <p:spPr>
              <a:xfrm>
                <a:off x="4870450" y="1412776"/>
                <a:ext cx="609600" cy="415030"/>
              </a:xfrm>
              <a:custGeom>
                <a:avLst/>
                <a:gdLst>
                  <a:gd name="connsiteX0" fmla="*/ 0 w 571500"/>
                  <a:gd name="connsiteY0" fmla="*/ 69850 h 260350"/>
                  <a:gd name="connsiteX1" fmla="*/ 0 w 571500"/>
                  <a:gd name="connsiteY1" fmla="*/ 260350 h 260350"/>
                  <a:gd name="connsiteX2" fmla="*/ 571500 w 571500"/>
                  <a:gd name="connsiteY2" fmla="*/ 260350 h 260350"/>
                  <a:gd name="connsiteX3" fmla="*/ 571500 w 571500"/>
                  <a:gd name="connsiteY3" fmla="*/ 0 h 260350"/>
                  <a:gd name="connsiteX4" fmla="*/ 0 w 571500"/>
                  <a:gd name="connsiteY4" fmla="*/ 0 h 260350"/>
                  <a:gd name="connsiteX5" fmla="*/ 0 w 571500"/>
                  <a:gd name="connsiteY5" fmla="*/ 69850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260350">
                    <a:moveTo>
                      <a:pt x="0" y="69850"/>
                    </a:moveTo>
                    <a:lnTo>
                      <a:pt x="0" y="260350"/>
                    </a:lnTo>
                    <a:lnTo>
                      <a:pt x="571500" y="260350"/>
                    </a:lnTo>
                    <a:lnTo>
                      <a:pt x="571500" y="0"/>
                    </a:lnTo>
                    <a:lnTo>
                      <a:pt x="0" y="0"/>
                    </a:lnTo>
                    <a:lnTo>
                      <a:pt x="0" y="6985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Freeform 323"/>
              <p:cNvSpPr/>
              <p:nvPr/>
            </p:nvSpPr>
            <p:spPr>
              <a:xfrm>
                <a:off x="4159250" y="1916832"/>
                <a:ext cx="622300" cy="458068"/>
              </a:xfrm>
              <a:custGeom>
                <a:avLst/>
                <a:gdLst>
                  <a:gd name="connsiteX0" fmla="*/ 6350 w 622300"/>
                  <a:gd name="connsiteY0" fmla="*/ 63500 h 279400"/>
                  <a:gd name="connsiteX1" fmla="*/ 6350 w 622300"/>
                  <a:gd name="connsiteY1" fmla="*/ 279400 h 279400"/>
                  <a:gd name="connsiteX2" fmla="*/ 622300 w 622300"/>
                  <a:gd name="connsiteY2" fmla="*/ 254000 h 279400"/>
                  <a:gd name="connsiteX3" fmla="*/ 622300 w 622300"/>
                  <a:gd name="connsiteY3" fmla="*/ 6350 h 279400"/>
                  <a:gd name="connsiteX4" fmla="*/ 0 w 622300"/>
                  <a:gd name="connsiteY4" fmla="*/ 0 h 279400"/>
                  <a:gd name="connsiteX5" fmla="*/ 6350 w 622300"/>
                  <a:gd name="connsiteY5" fmla="*/ 6350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300" h="279400">
                    <a:moveTo>
                      <a:pt x="6350" y="63500"/>
                    </a:moveTo>
                    <a:lnTo>
                      <a:pt x="6350" y="279400"/>
                    </a:lnTo>
                    <a:lnTo>
                      <a:pt x="622300" y="254000"/>
                    </a:lnTo>
                    <a:lnTo>
                      <a:pt x="622300" y="6350"/>
                    </a:lnTo>
                    <a:lnTo>
                      <a:pt x="0" y="0"/>
                    </a:lnTo>
                    <a:lnTo>
                      <a:pt x="6350" y="6350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Freeform 324"/>
              <p:cNvSpPr/>
              <p:nvPr/>
            </p:nvSpPr>
            <p:spPr>
              <a:xfrm>
                <a:off x="4159250" y="2420888"/>
                <a:ext cx="641350" cy="525512"/>
              </a:xfrm>
              <a:custGeom>
                <a:avLst/>
                <a:gdLst>
                  <a:gd name="connsiteX0" fmla="*/ 0 w 641350"/>
                  <a:gd name="connsiteY0" fmla="*/ 25400 h 476250"/>
                  <a:gd name="connsiteX1" fmla="*/ 6350 w 641350"/>
                  <a:gd name="connsiteY1" fmla="*/ 476250 h 476250"/>
                  <a:gd name="connsiteX2" fmla="*/ 641350 w 641350"/>
                  <a:gd name="connsiteY2" fmla="*/ 444500 h 476250"/>
                  <a:gd name="connsiteX3" fmla="*/ 635000 w 641350"/>
                  <a:gd name="connsiteY3" fmla="*/ 0 h 476250"/>
                  <a:gd name="connsiteX4" fmla="*/ 0 w 641350"/>
                  <a:gd name="connsiteY4" fmla="*/ 2540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350" h="476250">
                    <a:moveTo>
                      <a:pt x="0" y="25400"/>
                    </a:moveTo>
                    <a:cubicBezTo>
                      <a:pt x="2117" y="175683"/>
                      <a:pt x="4233" y="325967"/>
                      <a:pt x="6350" y="476250"/>
                    </a:cubicBezTo>
                    <a:lnTo>
                      <a:pt x="641350" y="444500"/>
                    </a:lnTo>
                    <a:cubicBezTo>
                      <a:pt x="639233" y="296333"/>
                      <a:pt x="637117" y="148167"/>
                      <a:pt x="635000" y="0"/>
                    </a:cubicBezTo>
                    <a:lnTo>
                      <a:pt x="0" y="2540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Freeform 325"/>
              <p:cNvSpPr/>
              <p:nvPr/>
            </p:nvSpPr>
            <p:spPr>
              <a:xfrm>
                <a:off x="4862830" y="2393950"/>
                <a:ext cx="629920" cy="520324"/>
              </a:xfrm>
              <a:custGeom>
                <a:avLst/>
                <a:gdLst>
                  <a:gd name="connsiteX0" fmla="*/ 0 w 590550"/>
                  <a:gd name="connsiteY0" fmla="*/ 50800 h 482600"/>
                  <a:gd name="connsiteX1" fmla="*/ 0 w 590550"/>
                  <a:gd name="connsiteY1" fmla="*/ 482600 h 482600"/>
                  <a:gd name="connsiteX2" fmla="*/ 584200 w 590550"/>
                  <a:gd name="connsiteY2" fmla="*/ 450850 h 482600"/>
                  <a:gd name="connsiteX3" fmla="*/ 590550 w 590550"/>
                  <a:gd name="connsiteY3" fmla="*/ 0 h 482600"/>
                  <a:gd name="connsiteX4" fmla="*/ 0 w 590550"/>
                  <a:gd name="connsiteY4" fmla="*/ 50800 h 48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482600">
                    <a:moveTo>
                      <a:pt x="0" y="50800"/>
                    </a:moveTo>
                    <a:lnTo>
                      <a:pt x="0" y="482600"/>
                    </a:lnTo>
                    <a:lnTo>
                      <a:pt x="584200" y="450850"/>
                    </a:lnTo>
                    <a:cubicBezTo>
                      <a:pt x="586317" y="300567"/>
                      <a:pt x="588433" y="150283"/>
                      <a:pt x="590550" y="0"/>
                    </a:cubicBezTo>
                    <a:lnTo>
                      <a:pt x="0" y="5080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Freeform 326"/>
              <p:cNvSpPr/>
              <p:nvPr/>
            </p:nvSpPr>
            <p:spPr>
              <a:xfrm>
                <a:off x="4171950" y="2990849"/>
                <a:ext cx="635000" cy="528595"/>
              </a:xfrm>
              <a:custGeom>
                <a:avLst/>
                <a:gdLst>
                  <a:gd name="connsiteX0" fmla="*/ 6350 w 635000"/>
                  <a:gd name="connsiteY0" fmla="*/ 44450 h 488950"/>
                  <a:gd name="connsiteX1" fmla="*/ 0 w 635000"/>
                  <a:gd name="connsiteY1" fmla="*/ 488950 h 488950"/>
                  <a:gd name="connsiteX2" fmla="*/ 635000 w 635000"/>
                  <a:gd name="connsiteY2" fmla="*/ 431800 h 488950"/>
                  <a:gd name="connsiteX3" fmla="*/ 635000 w 635000"/>
                  <a:gd name="connsiteY3" fmla="*/ 0 h 488950"/>
                  <a:gd name="connsiteX4" fmla="*/ 6350 w 635000"/>
                  <a:gd name="connsiteY4" fmla="*/ 44450 h 48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00" h="488950">
                    <a:moveTo>
                      <a:pt x="6350" y="44450"/>
                    </a:moveTo>
                    <a:cubicBezTo>
                      <a:pt x="4233" y="192617"/>
                      <a:pt x="2117" y="340783"/>
                      <a:pt x="0" y="488950"/>
                    </a:cubicBezTo>
                    <a:lnTo>
                      <a:pt x="635000" y="431800"/>
                    </a:lnTo>
                    <a:lnTo>
                      <a:pt x="635000" y="0"/>
                    </a:lnTo>
                    <a:lnTo>
                      <a:pt x="6350" y="4445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Freeform 327"/>
              <p:cNvSpPr/>
              <p:nvPr/>
            </p:nvSpPr>
            <p:spPr>
              <a:xfrm>
                <a:off x="4856057" y="2933700"/>
                <a:ext cx="636693" cy="508000"/>
              </a:xfrm>
              <a:custGeom>
                <a:avLst/>
                <a:gdLst>
                  <a:gd name="connsiteX0" fmla="*/ 0 w 596900"/>
                  <a:gd name="connsiteY0" fmla="*/ 50800 h 469900"/>
                  <a:gd name="connsiteX1" fmla="*/ 0 w 596900"/>
                  <a:gd name="connsiteY1" fmla="*/ 469900 h 469900"/>
                  <a:gd name="connsiteX2" fmla="*/ 596900 w 596900"/>
                  <a:gd name="connsiteY2" fmla="*/ 412750 h 469900"/>
                  <a:gd name="connsiteX3" fmla="*/ 596900 w 596900"/>
                  <a:gd name="connsiteY3" fmla="*/ 0 h 469900"/>
                  <a:gd name="connsiteX4" fmla="*/ 0 w 596900"/>
                  <a:gd name="connsiteY4" fmla="*/ 50800 h 46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00" h="469900">
                    <a:moveTo>
                      <a:pt x="0" y="50800"/>
                    </a:moveTo>
                    <a:lnTo>
                      <a:pt x="0" y="469900"/>
                    </a:lnTo>
                    <a:lnTo>
                      <a:pt x="596900" y="412750"/>
                    </a:lnTo>
                    <a:lnTo>
                      <a:pt x="596900" y="0"/>
                    </a:lnTo>
                    <a:lnTo>
                      <a:pt x="0" y="5080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Freeform 328"/>
              <p:cNvSpPr/>
              <p:nvPr/>
            </p:nvSpPr>
            <p:spPr>
              <a:xfrm>
                <a:off x="4165600" y="3511549"/>
                <a:ext cx="635000" cy="509789"/>
              </a:xfrm>
              <a:custGeom>
                <a:avLst/>
                <a:gdLst>
                  <a:gd name="connsiteX0" fmla="*/ 0 w 635000"/>
                  <a:gd name="connsiteY0" fmla="*/ 63500 h 476250"/>
                  <a:gd name="connsiteX1" fmla="*/ 0 w 635000"/>
                  <a:gd name="connsiteY1" fmla="*/ 476250 h 476250"/>
                  <a:gd name="connsiteX2" fmla="*/ 635000 w 635000"/>
                  <a:gd name="connsiteY2" fmla="*/ 406400 h 476250"/>
                  <a:gd name="connsiteX3" fmla="*/ 628650 w 635000"/>
                  <a:gd name="connsiteY3" fmla="*/ 0 h 476250"/>
                  <a:gd name="connsiteX4" fmla="*/ 0 w 635000"/>
                  <a:gd name="connsiteY4" fmla="*/ 6350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00" h="476250">
                    <a:moveTo>
                      <a:pt x="0" y="63500"/>
                    </a:moveTo>
                    <a:lnTo>
                      <a:pt x="0" y="476250"/>
                    </a:lnTo>
                    <a:lnTo>
                      <a:pt x="635000" y="406400"/>
                    </a:lnTo>
                    <a:lnTo>
                      <a:pt x="628650" y="0"/>
                    </a:lnTo>
                    <a:lnTo>
                      <a:pt x="0" y="6350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Freeform 329"/>
              <p:cNvSpPr/>
              <p:nvPr/>
            </p:nvSpPr>
            <p:spPr>
              <a:xfrm>
                <a:off x="4856057" y="3448050"/>
                <a:ext cx="636693" cy="482600"/>
              </a:xfrm>
              <a:custGeom>
                <a:avLst/>
                <a:gdLst>
                  <a:gd name="connsiteX0" fmla="*/ 0 w 596900"/>
                  <a:gd name="connsiteY0" fmla="*/ 63500 h 450850"/>
                  <a:gd name="connsiteX1" fmla="*/ 6350 w 596900"/>
                  <a:gd name="connsiteY1" fmla="*/ 450850 h 450850"/>
                  <a:gd name="connsiteX2" fmla="*/ 596900 w 596900"/>
                  <a:gd name="connsiteY2" fmla="*/ 393700 h 450850"/>
                  <a:gd name="connsiteX3" fmla="*/ 596900 w 596900"/>
                  <a:gd name="connsiteY3" fmla="*/ 0 h 450850"/>
                  <a:gd name="connsiteX4" fmla="*/ 0 w 596900"/>
                  <a:gd name="connsiteY4" fmla="*/ 63500 h 450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00" h="450850">
                    <a:moveTo>
                      <a:pt x="0" y="63500"/>
                    </a:moveTo>
                    <a:lnTo>
                      <a:pt x="6350" y="450850"/>
                    </a:lnTo>
                    <a:lnTo>
                      <a:pt x="596900" y="393700"/>
                    </a:lnTo>
                    <a:lnTo>
                      <a:pt x="596900" y="0"/>
                    </a:lnTo>
                    <a:lnTo>
                      <a:pt x="0" y="6350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Freeform 330"/>
              <p:cNvSpPr/>
              <p:nvPr/>
            </p:nvSpPr>
            <p:spPr>
              <a:xfrm>
                <a:off x="4184650" y="4025900"/>
                <a:ext cx="628650" cy="457200"/>
              </a:xfrm>
              <a:custGeom>
                <a:avLst/>
                <a:gdLst>
                  <a:gd name="connsiteX0" fmla="*/ 0 w 628650"/>
                  <a:gd name="connsiteY0" fmla="*/ 57150 h 457200"/>
                  <a:gd name="connsiteX1" fmla="*/ 0 w 628650"/>
                  <a:gd name="connsiteY1" fmla="*/ 457200 h 457200"/>
                  <a:gd name="connsiteX2" fmla="*/ 628650 w 628650"/>
                  <a:gd name="connsiteY2" fmla="*/ 406400 h 457200"/>
                  <a:gd name="connsiteX3" fmla="*/ 622300 w 628650"/>
                  <a:gd name="connsiteY3" fmla="*/ 0 h 457200"/>
                  <a:gd name="connsiteX4" fmla="*/ 0 w 628650"/>
                  <a:gd name="connsiteY4" fmla="*/ 5715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 h="457200">
                    <a:moveTo>
                      <a:pt x="0" y="57150"/>
                    </a:moveTo>
                    <a:lnTo>
                      <a:pt x="0" y="457200"/>
                    </a:lnTo>
                    <a:lnTo>
                      <a:pt x="628650" y="406400"/>
                    </a:lnTo>
                    <a:lnTo>
                      <a:pt x="622300" y="0"/>
                    </a:lnTo>
                    <a:lnTo>
                      <a:pt x="0" y="5715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Freeform 331"/>
              <p:cNvSpPr/>
              <p:nvPr/>
            </p:nvSpPr>
            <p:spPr>
              <a:xfrm>
                <a:off x="4864100" y="3956050"/>
                <a:ext cx="615950" cy="469900"/>
              </a:xfrm>
              <a:custGeom>
                <a:avLst/>
                <a:gdLst>
                  <a:gd name="connsiteX0" fmla="*/ 6350 w 577850"/>
                  <a:gd name="connsiteY0" fmla="*/ 76200 h 469900"/>
                  <a:gd name="connsiteX1" fmla="*/ 0 w 577850"/>
                  <a:gd name="connsiteY1" fmla="*/ 469900 h 469900"/>
                  <a:gd name="connsiteX2" fmla="*/ 577850 w 577850"/>
                  <a:gd name="connsiteY2" fmla="*/ 419100 h 469900"/>
                  <a:gd name="connsiteX3" fmla="*/ 571500 w 577850"/>
                  <a:gd name="connsiteY3" fmla="*/ 0 h 469900"/>
                  <a:gd name="connsiteX4" fmla="*/ 6350 w 577850"/>
                  <a:gd name="connsiteY4" fmla="*/ 76200 h 46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850" h="469900">
                    <a:moveTo>
                      <a:pt x="6350" y="76200"/>
                    </a:moveTo>
                    <a:lnTo>
                      <a:pt x="0" y="469900"/>
                    </a:lnTo>
                    <a:lnTo>
                      <a:pt x="577850" y="419100"/>
                    </a:lnTo>
                    <a:cubicBezTo>
                      <a:pt x="575733" y="279400"/>
                      <a:pt x="573617" y="139700"/>
                      <a:pt x="571500" y="0"/>
                    </a:cubicBezTo>
                    <a:lnTo>
                      <a:pt x="6350" y="7620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Freeform 332"/>
              <p:cNvSpPr/>
              <p:nvPr/>
            </p:nvSpPr>
            <p:spPr>
              <a:xfrm>
                <a:off x="4856903" y="1905000"/>
                <a:ext cx="623147" cy="450074"/>
              </a:xfrm>
              <a:custGeom>
                <a:avLst/>
                <a:gdLst>
                  <a:gd name="connsiteX0" fmla="*/ 6350 w 584200"/>
                  <a:gd name="connsiteY0" fmla="*/ 0 h 406400"/>
                  <a:gd name="connsiteX1" fmla="*/ 0 w 584200"/>
                  <a:gd name="connsiteY1" fmla="*/ 406400 h 406400"/>
                  <a:gd name="connsiteX2" fmla="*/ 584200 w 584200"/>
                  <a:gd name="connsiteY2" fmla="*/ 381000 h 406400"/>
                  <a:gd name="connsiteX3" fmla="*/ 584200 w 584200"/>
                  <a:gd name="connsiteY3" fmla="*/ 0 h 406400"/>
                  <a:gd name="connsiteX4" fmla="*/ 6350 w 584200"/>
                  <a:gd name="connsiteY4" fmla="*/ 0 h 40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200" h="406400">
                    <a:moveTo>
                      <a:pt x="6350" y="0"/>
                    </a:moveTo>
                    <a:lnTo>
                      <a:pt x="0" y="406400"/>
                    </a:lnTo>
                    <a:lnTo>
                      <a:pt x="584200" y="381000"/>
                    </a:lnTo>
                    <a:lnTo>
                      <a:pt x="584200" y="0"/>
                    </a:lnTo>
                    <a:lnTo>
                      <a:pt x="6350" y="0"/>
                    </a:lnTo>
                    <a:close/>
                  </a:path>
                </a:pathLst>
              </a:custGeom>
              <a:gradFill>
                <a:gsLst>
                  <a:gs pos="100000">
                    <a:schemeClr val="tx1"/>
                  </a:gs>
                  <a:gs pos="0">
                    <a:schemeClr val="tx1">
                      <a:lumMod val="85000"/>
                      <a:lumOff val="15000"/>
                    </a:schemeClr>
                  </a:gs>
                </a:gsLst>
                <a:lin ang="540000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Freeform 333"/>
              <p:cNvSpPr/>
              <p:nvPr/>
            </p:nvSpPr>
            <p:spPr>
              <a:xfrm>
                <a:off x="4849707" y="914400"/>
                <a:ext cx="636693" cy="426368"/>
              </a:xfrm>
              <a:custGeom>
                <a:avLst/>
                <a:gdLst>
                  <a:gd name="connsiteX0" fmla="*/ 0 w 596900"/>
                  <a:gd name="connsiteY0" fmla="*/ 0 h 355600"/>
                  <a:gd name="connsiteX1" fmla="*/ 0 w 596900"/>
                  <a:gd name="connsiteY1" fmla="*/ 342900 h 355600"/>
                  <a:gd name="connsiteX2" fmla="*/ 596900 w 596900"/>
                  <a:gd name="connsiteY2" fmla="*/ 355600 h 355600"/>
                  <a:gd name="connsiteX3" fmla="*/ 596900 w 596900"/>
                  <a:gd name="connsiteY3" fmla="*/ 12700 h 355600"/>
                  <a:gd name="connsiteX4" fmla="*/ 0 w 5969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00" h="355600">
                    <a:moveTo>
                      <a:pt x="0" y="0"/>
                    </a:moveTo>
                    <a:lnTo>
                      <a:pt x="0" y="342900"/>
                    </a:lnTo>
                    <a:lnTo>
                      <a:pt x="596900" y="355600"/>
                    </a:lnTo>
                    <a:lnTo>
                      <a:pt x="596900" y="12700"/>
                    </a:lnTo>
                    <a:lnTo>
                      <a:pt x="0" y="0"/>
                    </a:lnTo>
                    <a:close/>
                  </a:path>
                </a:pathLst>
              </a:custGeom>
              <a:gradFill flip="none" rotWithShape="1">
                <a:gsLst>
                  <a:gs pos="100000">
                    <a:schemeClr val="tx1"/>
                  </a:gs>
                  <a:gs pos="0">
                    <a:schemeClr val="tx1">
                      <a:lumMod val="85000"/>
                      <a:lumOff val="15000"/>
                    </a:schemeClr>
                  </a:gs>
                </a:gsLst>
                <a:lin ang="54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 name="Group 427"/>
              <p:cNvGrpSpPr/>
              <p:nvPr/>
            </p:nvGrpSpPr>
            <p:grpSpPr>
              <a:xfrm>
                <a:off x="4932040" y="980728"/>
                <a:ext cx="88900" cy="3329260"/>
                <a:chOff x="4932040" y="980728"/>
                <a:chExt cx="88900" cy="3329260"/>
              </a:xfrm>
            </p:grpSpPr>
            <p:sp>
              <p:nvSpPr>
                <p:cNvPr id="352" name="Rounded Rectangle 351"/>
                <p:cNvSpPr/>
                <p:nvPr/>
              </p:nvSpPr>
              <p:spPr>
                <a:xfrm>
                  <a:off x="4932040" y="980728"/>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Rounded Rectangle 352"/>
                <p:cNvSpPr/>
                <p:nvPr/>
              </p:nvSpPr>
              <p:spPr>
                <a:xfrm>
                  <a:off x="4932040" y="1124744"/>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Rounded Rectangle 353"/>
                <p:cNvSpPr/>
                <p:nvPr/>
              </p:nvSpPr>
              <p:spPr>
                <a:xfrm>
                  <a:off x="4932040" y="1484784"/>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Rounded Rectangle 354"/>
                <p:cNvSpPr/>
                <p:nvPr/>
              </p:nvSpPr>
              <p:spPr>
                <a:xfrm>
                  <a:off x="4932040" y="1628800"/>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Rounded Rectangle 355"/>
                <p:cNvSpPr/>
                <p:nvPr/>
              </p:nvSpPr>
              <p:spPr>
                <a:xfrm>
                  <a:off x="4932040" y="1988840"/>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Rounded Rectangle 356"/>
                <p:cNvSpPr/>
                <p:nvPr/>
              </p:nvSpPr>
              <p:spPr>
                <a:xfrm>
                  <a:off x="4932040" y="2132856"/>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Rounded Rectangle 357"/>
                <p:cNvSpPr/>
                <p:nvPr/>
              </p:nvSpPr>
              <p:spPr>
                <a:xfrm>
                  <a:off x="4932040" y="2548012"/>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Rounded Rectangle 358"/>
                <p:cNvSpPr/>
                <p:nvPr/>
              </p:nvSpPr>
              <p:spPr>
                <a:xfrm>
                  <a:off x="4932040" y="2708920"/>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Rounded Rectangle 359"/>
                <p:cNvSpPr/>
                <p:nvPr/>
              </p:nvSpPr>
              <p:spPr>
                <a:xfrm>
                  <a:off x="4932040" y="3068960"/>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Rounded Rectangle 360"/>
                <p:cNvSpPr/>
                <p:nvPr/>
              </p:nvSpPr>
              <p:spPr>
                <a:xfrm>
                  <a:off x="4932040" y="3212976"/>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Rounded Rectangle 361"/>
                <p:cNvSpPr/>
                <p:nvPr/>
              </p:nvSpPr>
              <p:spPr>
                <a:xfrm>
                  <a:off x="4932040" y="3573016"/>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Rounded Rectangle 362"/>
                <p:cNvSpPr/>
                <p:nvPr/>
              </p:nvSpPr>
              <p:spPr>
                <a:xfrm>
                  <a:off x="4932040" y="3717032"/>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Rounded Rectangle 363"/>
                <p:cNvSpPr/>
                <p:nvPr/>
              </p:nvSpPr>
              <p:spPr>
                <a:xfrm>
                  <a:off x="4932040" y="4077072"/>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Rounded Rectangle 364"/>
                <p:cNvSpPr/>
                <p:nvPr/>
              </p:nvSpPr>
              <p:spPr>
                <a:xfrm>
                  <a:off x="4932040" y="4221088"/>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444"/>
              <p:cNvGrpSpPr/>
              <p:nvPr/>
            </p:nvGrpSpPr>
            <p:grpSpPr>
              <a:xfrm>
                <a:off x="4240988" y="973108"/>
                <a:ext cx="88900" cy="3391996"/>
                <a:chOff x="4240988" y="973108"/>
                <a:chExt cx="88900" cy="3391996"/>
              </a:xfrm>
            </p:grpSpPr>
            <p:sp>
              <p:nvSpPr>
                <p:cNvPr id="338" name="Rounded Rectangle 337"/>
                <p:cNvSpPr/>
                <p:nvPr/>
              </p:nvSpPr>
              <p:spPr>
                <a:xfrm>
                  <a:off x="4240988" y="973108"/>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Rounded Rectangle 338"/>
                <p:cNvSpPr/>
                <p:nvPr/>
              </p:nvSpPr>
              <p:spPr>
                <a:xfrm>
                  <a:off x="4240988" y="1117124"/>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Rounded Rectangle 339"/>
                <p:cNvSpPr/>
                <p:nvPr/>
              </p:nvSpPr>
              <p:spPr>
                <a:xfrm>
                  <a:off x="4240988" y="1477164"/>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Rounded Rectangle 340"/>
                <p:cNvSpPr/>
                <p:nvPr/>
              </p:nvSpPr>
              <p:spPr>
                <a:xfrm>
                  <a:off x="4240988" y="1621180"/>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Rounded Rectangle 341"/>
                <p:cNvSpPr/>
                <p:nvPr/>
              </p:nvSpPr>
              <p:spPr>
                <a:xfrm>
                  <a:off x="4240988" y="1988840"/>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Rounded Rectangle 342"/>
                <p:cNvSpPr/>
                <p:nvPr/>
              </p:nvSpPr>
              <p:spPr>
                <a:xfrm>
                  <a:off x="4240988" y="2132856"/>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Rounded Rectangle 343"/>
                <p:cNvSpPr/>
                <p:nvPr/>
              </p:nvSpPr>
              <p:spPr>
                <a:xfrm>
                  <a:off x="4240988" y="2548012"/>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Rounded Rectangle 344"/>
                <p:cNvSpPr/>
                <p:nvPr/>
              </p:nvSpPr>
              <p:spPr>
                <a:xfrm>
                  <a:off x="4240988" y="2708920"/>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Rounded Rectangle 345"/>
                <p:cNvSpPr/>
                <p:nvPr/>
              </p:nvSpPr>
              <p:spPr>
                <a:xfrm>
                  <a:off x="4240988" y="3124076"/>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Rounded Rectangle 346"/>
                <p:cNvSpPr/>
                <p:nvPr/>
              </p:nvSpPr>
              <p:spPr>
                <a:xfrm>
                  <a:off x="4240988" y="3268092"/>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Rounded Rectangle 347"/>
                <p:cNvSpPr/>
                <p:nvPr/>
              </p:nvSpPr>
              <p:spPr>
                <a:xfrm>
                  <a:off x="4240988" y="3635752"/>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Rounded Rectangle 348"/>
                <p:cNvSpPr/>
                <p:nvPr/>
              </p:nvSpPr>
              <p:spPr>
                <a:xfrm>
                  <a:off x="4240988" y="3779768"/>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Rounded Rectangle 349"/>
                <p:cNvSpPr/>
                <p:nvPr/>
              </p:nvSpPr>
              <p:spPr>
                <a:xfrm>
                  <a:off x="4240988" y="4132188"/>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Rounded Rectangle 350"/>
                <p:cNvSpPr/>
                <p:nvPr/>
              </p:nvSpPr>
              <p:spPr>
                <a:xfrm>
                  <a:off x="4240988" y="4276204"/>
                  <a:ext cx="88900" cy="88900"/>
                </a:xfrm>
                <a:prstGeom prst="roundRect">
                  <a:avLst/>
                </a:pr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7" name="Freeform 336"/>
              <p:cNvSpPr/>
              <p:nvPr/>
            </p:nvSpPr>
            <p:spPr>
              <a:xfrm>
                <a:off x="4124712" y="764704"/>
                <a:ext cx="1415027" cy="3774543"/>
              </a:xfrm>
              <a:custGeom>
                <a:avLst/>
                <a:gdLst>
                  <a:gd name="connsiteX0" fmla="*/ 14515 w 2090058"/>
                  <a:gd name="connsiteY0" fmla="*/ 0 h 5036457"/>
                  <a:gd name="connsiteX1" fmla="*/ 2090058 w 2090058"/>
                  <a:gd name="connsiteY1" fmla="*/ 101600 h 5036457"/>
                  <a:gd name="connsiteX2" fmla="*/ 2061029 w 2090058"/>
                  <a:gd name="connsiteY2" fmla="*/ 4905829 h 5036457"/>
                  <a:gd name="connsiteX3" fmla="*/ 0 w 2090058"/>
                  <a:gd name="connsiteY3" fmla="*/ 5036457 h 5036457"/>
                  <a:gd name="connsiteX4" fmla="*/ 14515 w 2090058"/>
                  <a:gd name="connsiteY4" fmla="*/ 0 h 5036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058" h="5036457">
                    <a:moveTo>
                      <a:pt x="14515" y="0"/>
                    </a:moveTo>
                    <a:lnTo>
                      <a:pt x="2090058" y="101600"/>
                    </a:lnTo>
                    <a:lnTo>
                      <a:pt x="2061029" y="4905829"/>
                    </a:lnTo>
                    <a:lnTo>
                      <a:pt x="0" y="5036457"/>
                    </a:lnTo>
                    <a:cubicBezTo>
                      <a:pt x="4838" y="3357638"/>
                      <a:pt x="9677" y="1678819"/>
                      <a:pt x="14515" y="0"/>
                    </a:cubicBezTo>
                    <a:close/>
                  </a:path>
                </a:pathLst>
              </a:custGeom>
              <a:gradFill>
                <a:gsLst>
                  <a:gs pos="9000">
                    <a:schemeClr val="accent1">
                      <a:lumMod val="75000"/>
                      <a:alpha val="50000"/>
                    </a:schemeClr>
                  </a:gs>
                  <a:gs pos="42000">
                    <a:schemeClr val="accent1">
                      <a:lumMod val="60000"/>
                      <a:lumOff val="40000"/>
                      <a:alpha val="50000"/>
                    </a:schemeClr>
                  </a:gs>
                  <a:gs pos="57000">
                    <a:schemeClr val="accent1">
                      <a:lumMod val="40000"/>
                      <a:lumOff val="60000"/>
                      <a:alpha val="50000"/>
                    </a:schemeClr>
                  </a:gs>
                  <a:gs pos="90000">
                    <a:schemeClr val="accent1">
                      <a:lumMod val="75000"/>
                      <a:alpha val="50000"/>
                    </a:schemeClr>
                  </a:gs>
                </a:gsLst>
                <a:lin ang="108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Group 374"/>
            <p:cNvGrpSpPr/>
            <p:nvPr/>
          </p:nvGrpSpPr>
          <p:grpSpPr>
            <a:xfrm>
              <a:off x="2498282" y="5373216"/>
              <a:ext cx="792087" cy="1224136"/>
              <a:chOff x="899592" y="-315416"/>
              <a:chExt cx="4151378" cy="5472608"/>
            </a:xfrm>
          </p:grpSpPr>
          <p:sp>
            <p:nvSpPr>
              <p:cNvPr id="376" name="Freeform 375"/>
              <p:cNvSpPr/>
              <p:nvPr/>
            </p:nvSpPr>
            <p:spPr>
              <a:xfrm>
                <a:off x="899592" y="-315416"/>
                <a:ext cx="979652" cy="5445398"/>
              </a:xfrm>
              <a:custGeom>
                <a:avLst/>
                <a:gdLst>
                  <a:gd name="connsiteX0" fmla="*/ 14514 w 783771"/>
                  <a:gd name="connsiteY0" fmla="*/ 580572 h 5341257"/>
                  <a:gd name="connsiteX1" fmla="*/ 783771 w 783771"/>
                  <a:gd name="connsiteY1" fmla="*/ 0 h 5341257"/>
                  <a:gd name="connsiteX2" fmla="*/ 711200 w 783771"/>
                  <a:gd name="connsiteY2" fmla="*/ 5341257 h 5341257"/>
                  <a:gd name="connsiteX3" fmla="*/ 0 w 783771"/>
                  <a:gd name="connsiteY3" fmla="*/ 4049486 h 5341257"/>
                  <a:gd name="connsiteX4" fmla="*/ 14514 w 783771"/>
                  <a:gd name="connsiteY4" fmla="*/ 580572 h 534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771" h="5341257">
                    <a:moveTo>
                      <a:pt x="14514" y="580572"/>
                    </a:moveTo>
                    <a:lnTo>
                      <a:pt x="783771" y="0"/>
                    </a:lnTo>
                    <a:lnTo>
                      <a:pt x="711200" y="5341257"/>
                    </a:lnTo>
                    <a:lnTo>
                      <a:pt x="0" y="4049486"/>
                    </a:lnTo>
                    <a:lnTo>
                      <a:pt x="14514" y="580572"/>
                    </a:lnTo>
                    <a:close/>
                  </a:path>
                </a:pathLst>
              </a:custGeom>
              <a:gradFill flip="none" rotWithShape="1">
                <a:gsLst>
                  <a:gs pos="16000">
                    <a:schemeClr val="tx1">
                      <a:lumMod val="85000"/>
                      <a:lumOff val="15000"/>
                    </a:schemeClr>
                  </a:gs>
                  <a:gs pos="51000">
                    <a:schemeClr val="tx1">
                      <a:lumMod val="65000"/>
                      <a:lumOff val="35000"/>
                    </a:schemeClr>
                  </a:gs>
                  <a:gs pos="86000">
                    <a:schemeClr val="tx1">
                      <a:lumMod val="85000"/>
                      <a:lumOff val="15000"/>
                    </a:schemeClr>
                  </a:gs>
                </a:gsLst>
                <a:lin ang="10800000" scaled="0"/>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Freeform 376"/>
              <p:cNvSpPr/>
              <p:nvPr/>
            </p:nvSpPr>
            <p:spPr>
              <a:xfrm>
                <a:off x="3383457" y="-263209"/>
                <a:ext cx="129584" cy="240336"/>
              </a:xfrm>
              <a:custGeom>
                <a:avLst/>
                <a:gdLst>
                  <a:gd name="connsiteX0" fmla="*/ 0 w 104775"/>
                  <a:gd name="connsiteY0" fmla="*/ 0 h 238125"/>
                  <a:gd name="connsiteX1" fmla="*/ 19050 w 104775"/>
                  <a:gd name="connsiteY1" fmla="*/ 238125 h 238125"/>
                  <a:gd name="connsiteX2" fmla="*/ 19050 w 104775"/>
                  <a:gd name="connsiteY2" fmla="*/ 238125 h 238125"/>
                  <a:gd name="connsiteX3" fmla="*/ 85725 w 104775"/>
                  <a:gd name="connsiteY3" fmla="*/ 228600 h 238125"/>
                  <a:gd name="connsiteX4" fmla="*/ 104775 w 104775"/>
                  <a:gd name="connsiteY4" fmla="*/ 9525 h 238125"/>
                  <a:gd name="connsiteX5" fmla="*/ 0 w 104775"/>
                  <a:gd name="connsiteY5"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238125">
                    <a:moveTo>
                      <a:pt x="0" y="0"/>
                    </a:moveTo>
                    <a:lnTo>
                      <a:pt x="19050" y="238125"/>
                    </a:lnTo>
                    <a:lnTo>
                      <a:pt x="19050" y="238125"/>
                    </a:lnTo>
                    <a:lnTo>
                      <a:pt x="85725" y="228600"/>
                    </a:lnTo>
                    <a:lnTo>
                      <a:pt x="104775" y="9525"/>
                    </a:lnTo>
                    <a:lnTo>
                      <a:pt x="0" y="0"/>
                    </a:lnTo>
                    <a:close/>
                  </a:path>
                </a:pathLst>
              </a:custGeom>
              <a:solidFill>
                <a:schemeClr val="tx1">
                  <a:lumMod val="50000"/>
                  <a:lumOff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Freeform 377"/>
              <p:cNvSpPr/>
              <p:nvPr/>
            </p:nvSpPr>
            <p:spPr>
              <a:xfrm>
                <a:off x="2181587" y="11512"/>
                <a:ext cx="2483865" cy="4657997"/>
              </a:xfrm>
              <a:custGeom>
                <a:avLst/>
                <a:gdLst>
                  <a:gd name="connsiteX0" fmla="*/ 29028 w 2119086"/>
                  <a:gd name="connsiteY0" fmla="*/ 0 h 5050971"/>
                  <a:gd name="connsiteX1" fmla="*/ 2119086 w 2119086"/>
                  <a:gd name="connsiteY1" fmla="*/ 116114 h 5050971"/>
                  <a:gd name="connsiteX2" fmla="*/ 2119086 w 2119086"/>
                  <a:gd name="connsiteY2" fmla="*/ 4905828 h 5050971"/>
                  <a:gd name="connsiteX3" fmla="*/ 0 w 2119086"/>
                  <a:gd name="connsiteY3" fmla="*/ 5050971 h 5050971"/>
                  <a:gd name="connsiteX4" fmla="*/ 29028 w 2119086"/>
                  <a:gd name="connsiteY4" fmla="*/ 0 h 5050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086" h="5050971">
                    <a:moveTo>
                      <a:pt x="29028" y="0"/>
                    </a:moveTo>
                    <a:lnTo>
                      <a:pt x="2119086" y="116114"/>
                    </a:lnTo>
                    <a:lnTo>
                      <a:pt x="2119086" y="4905828"/>
                    </a:lnTo>
                    <a:lnTo>
                      <a:pt x="0" y="5050971"/>
                    </a:lnTo>
                    <a:lnTo>
                      <a:pt x="29028" y="0"/>
                    </a:lnTo>
                    <a:close/>
                  </a:path>
                </a:pathLst>
              </a:custGeom>
              <a:gradFill flip="none" rotWithShape="1">
                <a:gsLst>
                  <a:gs pos="0">
                    <a:schemeClr val="tx1">
                      <a:lumMod val="85000"/>
                      <a:lumOff val="15000"/>
                    </a:schemeClr>
                  </a:gs>
                  <a:gs pos="0">
                    <a:schemeClr val="tx1">
                      <a:lumMod val="65000"/>
                      <a:lumOff val="35000"/>
                    </a:schemeClr>
                  </a:gs>
                  <a:gs pos="86000">
                    <a:schemeClr val="tx1">
                      <a:lumMod val="85000"/>
                      <a:lumOff val="15000"/>
                    </a:schemeClr>
                  </a:gs>
                </a:gsLst>
                <a:lin ang="10800000" scaled="0"/>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Freeform 378"/>
              <p:cNvSpPr/>
              <p:nvPr/>
            </p:nvSpPr>
            <p:spPr>
              <a:xfrm>
                <a:off x="2261712" y="4365104"/>
                <a:ext cx="2341795" cy="645636"/>
              </a:xfrm>
              <a:custGeom>
                <a:avLst/>
                <a:gdLst>
                  <a:gd name="connsiteX0" fmla="*/ 0 w 2104571"/>
                  <a:gd name="connsiteY0" fmla="*/ 537029 h 537029"/>
                  <a:gd name="connsiteX1" fmla="*/ 2104571 w 2104571"/>
                  <a:gd name="connsiteY1" fmla="*/ 333829 h 537029"/>
                  <a:gd name="connsiteX2" fmla="*/ 2104571 w 2104571"/>
                  <a:gd name="connsiteY2" fmla="*/ 0 h 537029"/>
                  <a:gd name="connsiteX3" fmla="*/ 0 w 2104571"/>
                  <a:gd name="connsiteY3" fmla="*/ 145143 h 537029"/>
                  <a:gd name="connsiteX4" fmla="*/ 0 w 2104571"/>
                  <a:gd name="connsiteY4" fmla="*/ 537029 h 537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1" h="537029">
                    <a:moveTo>
                      <a:pt x="0" y="537029"/>
                    </a:moveTo>
                    <a:lnTo>
                      <a:pt x="2104571" y="333829"/>
                    </a:lnTo>
                    <a:lnTo>
                      <a:pt x="2104571" y="0"/>
                    </a:lnTo>
                    <a:lnTo>
                      <a:pt x="0" y="145143"/>
                    </a:lnTo>
                    <a:lnTo>
                      <a:pt x="0" y="537029"/>
                    </a:lnTo>
                    <a:close/>
                  </a:path>
                </a:pathLst>
              </a:custGeom>
              <a:gradFill>
                <a:gsLst>
                  <a:gs pos="83000">
                    <a:schemeClr val="tx1">
                      <a:lumMod val="75000"/>
                      <a:lumOff val="25000"/>
                    </a:schemeClr>
                  </a:gs>
                  <a:gs pos="11000">
                    <a:schemeClr val="tx1">
                      <a:lumMod val="75000"/>
                      <a:lumOff val="25000"/>
                    </a:schemeClr>
                  </a:gs>
                  <a:gs pos="46000">
                    <a:schemeClr val="tx1">
                      <a:lumMod val="50000"/>
                      <a:lumOff val="50000"/>
                    </a:schemeClr>
                  </a:gs>
                </a:gsLst>
                <a:lin ang="108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Freeform 379"/>
              <p:cNvSpPr/>
              <p:nvPr/>
            </p:nvSpPr>
            <p:spPr>
              <a:xfrm>
                <a:off x="2261712" y="-315416"/>
                <a:ext cx="2357948" cy="576064"/>
              </a:xfrm>
              <a:custGeom>
                <a:avLst/>
                <a:gdLst>
                  <a:gd name="connsiteX0" fmla="*/ 0 w 2119086"/>
                  <a:gd name="connsiteY0" fmla="*/ 0 h 551542"/>
                  <a:gd name="connsiteX1" fmla="*/ 2104571 w 2119086"/>
                  <a:gd name="connsiteY1" fmla="*/ 116114 h 551542"/>
                  <a:gd name="connsiteX2" fmla="*/ 2119086 w 2119086"/>
                  <a:gd name="connsiteY2" fmla="*/ 551542 h 551542"/>
                  <a:gd name="connsiteX3" fmla="*/ 0 w 2119086"/>
                  <a:gd name="connsiteY3" fmla="*/ 449942 h 551542"/>
                  <a:gd name="connsiteX4" fmla="*/ 0 w 2119086"/>
                  <a:gd name="connsiteY4" fmla="*/ 0 h 551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086" h="551542">
                    <a:moveTo>
                      <a:pt x="0" y="0"/>
                    </a:moveTo>
                    <a:lnTo>
                      <a:pt x="2104571" y="116114"/>
                    </a:lnTo>
                    <a:lnTo>
                      <a:pt x="2119086" y="551542"/>
                    </a:lnTo>
                    <a:lnTo>
                      <a:pt x="0" y="449942"/>
                    </a:lnTo>
                    <a:lnTo>
                      <a:pt x="0" y="0"/>
                    </a:lnTo>
                    <a:close/>
                  </a:path>
                </a:pathLst>
              </a:custGeom>
              <a:gradFill>
                <a:gsLst>
                  <a:gs pos="83000">
                    <a:schemeClr val="tx1">
                      <a:lumMod val="75000"/>
                      <a:lumOff val="25000"/>
                    </a:schemeClr>
                  </a:gs>
                  <a:gs pos="11000">
                    <a:schemeClr val="tx1">
                      <a:lumMod val="75000"/>
                      <a:lumOff val="25000"/>
                    </a:schemeClr>
                  </a:gs>
                  <a:gs pos="46000">
                    <a:schemeClr val="tx1">
                      <a:lumMod val="50000"/>
                      <a:lumOff val="50000"/>
                    </a:schemeClr>
                  </a:gs>
                </a:gsLst>
                <a:lin ang="108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Freeform 380"/>
              <p:cNvSpPr/>
              <p:nvPr/>
            </p:nvSpPr>
            <p:spPr>
              <a:xfrm>
                <a:off x="1755613" y="-315416"/>
                <a:ext cx="544359" cy="5472608"/>
              </a:xfrm>
              <a:custGeom>
                <a:avLst/>
                <a:gdLst>
                  <a:gd name="connsiteX0" fmla="*/ 276225 w 276225"/>
                  <a:gd name="connsiteY0" fmla="*/ 0 h 4019550"/>
                  <a:gd name="connsiteX1" fmla="*/ 47625 w 276225"/>
                  <a:gd name="connsiteY1" fmla="*/ 0 h 4019550"/>
                  <a:gd name="connsiteX2" fmla="*/ 0 w 276225"/>
                  <a:gd name="connsiteY2" fmla="*/ 3990975 h 4019550"/>
                  <a:gd name="connsiteX3" fmla="*/ 190500 w 276225"/>
                  <a:gd name="connsiteY3" fmla="*/ 4019550 h 4019550"/>
                  <a:gd name="connsiteX4" fmla="*/ 276225 w 276225"/>
                  <a:gd name="connsiteY4" fmla="*/ 4010025 h 4019550"/>
                  <a:gd name="connsiteX5" fmla="*/ 276225 w 276225"/>
                  <a:gd name="connsiteY5" fmla="*/ 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5" h="4019550">
                    <a:moveTo>
                      <a:pt x="276225" y="0"/>
                    </a:moveTo>
                    <a:lnTo>
                      <a:pt x="47625" y="0"/>
                    </a:lnTo>
                    <a:lnTo>
                      <a:pt x="0" y="3990975"/>
                    </a:lnTo>
                    <a:lnTo>
                      <a:pt x="190500" y="4019550"/>
                    </a:lnTo>
                    <a:lnTo>
                      <a:pt x="276225" y="4010025"/>
                    </a:lnTo>
                    <a:lnTo>
                      <a:pt x="276225" y="0"/>
                    </a:lnTo>
                    <a:close/>
                  </a:path>
                </a:pathLst>
              </a:custGeom>
              <a:gradFill>
                <a:gsLst>
                  <a:gs pos="83000">
                    <a:schemeClr val="tx1">
                      <a:lumMod val="75000"/>
                      <a:lumOff val="25000"/>
                    </a:schemeClr>
                  </a:gs>
                  <a:gs pos="11000">
                    <a:schemeClr val="tx1">
                      <a:lumMod val="75000"/>
                      <a:lumOff val="25000"/>
                    </a:schemeClr>
                  </a:gs>
                  <a:gs pos="46000">
                    <a:schemeClr val="tx1">
                      <a:lumMod val="50000"/>
                      <a:lumOff val="50000"/>
                    </a:schemeClr>
                  </a:gs>
                </a:gsLst>
                <a:lin ang="108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Freeform 381"/>
              <p:cNvSpPr/>
              <p:nvPr/>
            </p:nvSpPr>
            <p:spPr>
              <a:xfrm rot="21429526">
                <a:off x="2356637" y="3673571"/>
                <a:ext cx="2136360" cy="734297"/>
              </a:xfrm>
              <a:custGeom>
                <a:avLst/>
                <a:gdLst>
                  <a:gd name="connsiteX0" fmla="*/ 9525 w 1143000"/>
                  <a:gd name="connsiteY0" fmla="*/ 0 h 352425"/>
                  <a:gd name="connsiteX1" fmla="*/ 0 w 1143000"/>
                  <a:gd name="connsiteY1" fmla="*/ 323850 h 352425"/>
                  <a:gd name="connsiteX2" fmla="*/ 1143000 w 1143000"/>
                  <a:gd name="connsiteY2" fmla="*/ 352425 h 352425"/>
                  <a:gd name="connsiteX3" fmla="*/ 1143000 w 1143000"/>
                  <a:gd name="connsiteY3" fmla="*/ 38100 h 352425"/>
                  <a:gd name="connsiteX4" fmla="*/ 9525 w 1143000"/>
                  <a:gd name="connsiteY4" fmla="*/ 0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352425">
                    <a:moveTo>
                      <a:pt x="9525" y="0"/>
                    </a:moveTo>
                    <a:lnTo>
                      <a:pt x="0" y="323850"/>
                    </a:lnTo>
                    <a:lnTo>
                      <a:pt x="1143000" y="352425"/>
                    </a:lnTo>
                    <a:lnTo>
                      <a:pt x="1143000" y="38100"/>
                    </a:lnTo>
                    <a:lnTo>
                      <a:pt x="9525" y="0"/>
                    </a:lnTo>
                    <a:close/>
                  </a:path>
                </a:pathLst>
              </a:custGeom>
              <a:gradFill flip="none" rotWithShape="1">
                <a:gsLst>
                  <a:gs pos="65000">
                    <a:schemeClr val="accent1">
                      <a:lumMod val="75000"/>
                    </a:schemeClr>
                  </a:gs>
                  <a:gs pos="11000">
                    <a:schemeClr val="accent1">
                      <a:lumMod val="50000"/>
                    </a:schemeClr>
                  </a:gs>
                </a:gsLst>
                <a:lin ang="162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1067"/>
              <p:cNvGrpSpPr/>
              <p:nvPr/>
            </p:nvGrpSpPr>
            <p:grpSpPr>
              <a:xfrm rot="21429526">
                <a:off x="2535945" y="3822276"/>
                <a:ext cx="1706123" cy="489536"/>
                <a:chOff x="5436096" y="908737"/>
                <a:chExt cx="893112" cy="278509"/>
              </a:xfrm>
            </p:grpSpPr>
            <p:grpSp>
              <p:nvGrpSpPr>
                <p:cNvPr id="30" name="Group 78"/>
                <p:cNvGrpSpPr/>
                <p:nvPr/>
              </p:nvGrpSpPr>
              <p:grpSpPr>
                <a:xfrm>
                  <a:off x="5436096" y="908737"/>
                  <a:ext cx="167492" cy="267958"/>
                  <a:chOff x="4139952" y="2196392"/>
                  <a:chExt cx="72008" cy="133436"/>
                </a:xfrm>
              </p:grpSpPr>
              <p:grpSp>
                <p:nvGrpSpPr>
                  <p:cNvPr id="31" name="Group 72"/>
                  <p:cNvGrpSpPr/>
                  <p:nvPr/>
                </p:nvGrpSpPr>
                <p:grpSpPr>
                  <a:xfrm>
                    <a:off x="4139952" y="2257820"/>
                    <a:ext cx="72008" cy="72008"/>
                    <a:chOff x="3923928" y="2276872"/>
                    <a:chExt cx="144016" cy="144016"/>
                  </a:xfrm>
                </p:grpSpPr>
                <p:sp>
                  <p:nvSpPr>
                    <p:cNvPr id="500" name="Rounded Rectangle 499"/>
                    <p:cNvSpPr/>
                    <p:nvPr/>
                  </p:nvSpPr>
                  <p:spPr>
                    <a:xfrm>
                      <a:off x="3923928" y="2276872"/>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1" name="Rounded Rectangle 500"/>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9" name="Rounded Rectangle 498"/>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Group 79"/>
                <p:cNvGrpSpPr/>
                <p:nvPr/>
              </p:nvGrpSpPr>
              <p:grpSpPr>
                <a:xfrm>
                  <a:off x="5677969" y="918297"/>
                  <a:ext cx="167492" cy="264578"/>
                  <a:chOff x="4139952" y="2196392"/>
                  <a:chExt cx="72008" cy="131753"/>
                </a:xfrm>
              </p:grpSpPr>
              <p:grpSp>
                <p:nvGrpSpPr>
                  <p:cNvPr id="33" name="Group 72"/>
                  <p:cNvGrpSpPr/>
                  <p:nvPr/>
                </p:nvGrpSpPr>
                <p:grpSpPr>
                  <a:xfrm>
                    <a:off x="4139952" y="2256136"/>
                    <a:ext cx="72008" cy="72009"/>
                    <a:chOff x="3923928" y="2273473"/>
                    <a:chExt cx="144016" cy="144016"/>
                  </a:xfrm>
                </p:grpSpPr>
                <p:sp>
                  <p:nvSpPr>
                    <p:cNvPr id="496" name="Rounded Rectangle 495"/>
                    <p:cNvSpPr/>
                    <p:nvPr/>
                  </p:nvSpPr>
                  <p:spPr>
                    <a:xfrm>
                      <a:off x="3923928" y="2273473"/>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7" name="Rounded Rectangle 496"/>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5" name="Rounded Rectangle 494"/>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84"/>
                <p:cNvGrpSpPr/>
                <p:nvPr/>
              </p:nvGrpSpPr>
              <p:grpSpPr>
                <a:xfrm>
                  <a:off x="5919843" y="918302"/>
                  <a:ext cx="167492" cy="267958"/>
                  <a:chOff x="4139952" y="2196392"/>
                  <a:chExt cx="72008" cy="133436"/>
                </a:xfrm>
              </p:grpSpPr>
              <p:grpSp>
                <p:nvGrpSpPr>
                  <p:cNvPr id="35" name="Group 72"/>
                  <p:cNvGrpSpPr/>
                  <p:nvPr/>
                </p:nvGrpSpPr>
                <p:grpSpPr>
                  <a:xfrm>
                    <a:off x="4139952" y="2257820"/>
                    <a:ext cx="72008" cy="72008"/>
                    <a:chOff x="3923928" y="2276872"/>
                    <a:chExt cx="144016" cy="144016"/>
                  </a:xfrm>
                </p:grpSpPr>
                <p:sp>
                  <p:nvSpPr>
                    <p:cNvPr id="492" name="Rounded Rectangle 491"/>
                    <p:cNvSpPr/>
                    <p:nvPr/>
                  </p:nvSpPr>
                  <p:spPr>
                    <a:xfrm>
                      <a:off x="3923928" y="2276872"/>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Rounded Rectangle 492"/>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1" name="Rounded Rectangle 490"/>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89"/>
                <p:cNvGrpSpPr/>
                <p:nvPr/>
              </p:nvGrpSpPr>
              <p:grpSpPr>
                <a:xfrm>
                  <a:off x="6161716" y="919288"/>
                  <a:ext cx="167492" cy="267958"/>
                  <a:chOff x="4139952" y="2196392"/>
                  <a:chExt cx="72008" cy="133436"/>
                </a:xfrm>
              </p:grpSpPr>
              <p:grpSp>
                <p:nvGrpSpPr>
                  <p:cNvPr id="37" name="Group 72"/>
                  <p:cNvGrpSpPr/>
                  <p:nvPr/>
                </p:nvGrpSpPr>
                <p:grpSpPr>
                  <a:xfrm>
                    <a:off x="4139952" y="2257820"/>
                    <a:ext cx="72008" cy="72008"/>
                    <a:chOff x="3923928" y="2276872"/>
                    <a:chExt cx="144016" cy="144016"/>
                  </a:xfrm>
                </p:grpSpPr>
                <p:sp>
                  <p:nvSpPr>
                    <p:cNvPr id="488" name="Rounded Rectangle 487"/>
                    <p:cNvSpPr/>
                    <p:nvPr/>
                  </p:nvSpPr>
                  <p:spPr>
                    <a:xfrm>
                      <a:off x="3923928" y="2276872"/>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9" name="Rounded Rectangle 488"/>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87" name="Rounded Rectangle 486"/>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84" name="Freeform 383"/>
              <p:cNvSpPr/>
              <p:nvPr/>
            </p:nvSpPr>
            <p:spPr>
              <a:xfrm rot="21429526">
                <a:off x="2659218" y="4170287"/>
                <a:ext cx="2277568" cy="493361"/>
              </a:xfrm>
              <a:custGeom>
                <a:avLst/>
                <a:gdLst>
                  <a:gd name="connsiteX0" fmla="*/ 0 w 2714172"/>
                  <a:gd name="connsiteY0" fmla="*/ 0 h 725714"/>
                  <a:gd name="connsiteX1" fmla="*/ 87086 w 2714172"/>
                  <a:gd name="connsiteY1" fmla="*/ 566057 h 725714"/>
                  <a:gd name="connsiteX2" fmla="*/ 638629 w 2714172"/>
                  <a:gd name="connsiteY2" fmla="*/ 711200 h 725714"/>
                  <a:gd name="connsiteX3" fmla="*/ 1799772 w 2714172"/>
                  <a:gd name="connsiteY3" fmla="*/ 638629 h 725714"/>
                  <a:gd name="connsiteX4" fmla="*/ 2525486 w 2714172"/>
                  <a:gd name="connsiteY4" fmla="*/ 725714 h 725714"/>
                  <a:gd name="connsiteX5" fmla="*/ 2714172 w 2714172"/>
                  <a:gd name="connsiteY5" fmla="*/ 464457 h 725714"/>
                  <a:gd name="connsiteX6" fmla="*/ 2090057 w 2714172"/>
                  <a:gd name="connsiteY6" fmla="*/ 464457 h 725714"/>
                  <a:gd name="connsiteX7" fmla="*/ 1799772 w 2714172"/>
                  <a:gd name="connsiteY7" fmla="*/ 43543 h 725714"/>
                  <a:gd name="connsiteX8" fmla="*/ 1654629 w 2714172"/>
                  <a:gd name="connsiteY8" fmla="*/ 43543 h 725714"/>
                  <a:gd name="connsiteX9" fmla="*/ 1857829 w 2714172"/>
                  <a:gd name="connsiteY9" fmla="*/ 478972 h 725714"/>
                  <a:gd name="connsiteX10" fmla="*/ 1378857 w 2714172"/>
                  <a:gd name="connsiteY10" fmla="*/ 435429 h 725714"/>
                  <a:gd name="connsiteX11" fmla="*/ 1190172 w 2714172"/>
                  <a:gd name="connsiteY11" fmla="*/ 14514 h 725714"/>
                  <a:gd name="connsiteX12" fmla="*/ 1117600 w 2714172"/>
                  <a:gd name="connsiteY12" fmla="*/ 0 h 725714"/>
                  <a:gd name="connsiteX13" fmla="*/ 1204686 w 2714172"/>
                  <a:gd name="connsiteY13" fmla="*/ 435429 h 725714"/>
                  <a:gd name="connsiteX14" fmla="*/ 870857 w 2714172"/>
                  <a:gd name="connsiteY14" fmla="*/ 391886 h 725714"/>
                  <a:gd name="connsiteX15" fmla="*/ 711200 w 2714172"/>
                  <a:gd name="connsiteY15" fmla="*/ 14514 h 725714"/>
                  <a:gd name="connsiteX16" fmla="*/ 537029 w 2714172"/>
                  <a:gd name="connsiteY16" fmla="*/ 29029 h 725714"/>
                  <a:gd name="connsiteX17" fmla="*/ 653143 w 2714172"/>
                  <a:gd name="connsiteY17" fmla="*/ 420914 h 725714"/>
                  <a:gd name="connsiteX18" fmla="*/ 261257 w 2714172"/>
                  <a:gd name="connsiteY18" fmla="*/ 362857 h 725714"/>
                  <a:gd name="connsiteX19" fmla="*/ 145143 w 2714172"/>
                  <a:gd name="connsiteY19" fmla="*/ 14514 h 725714"/>
                  <a:gd name="connsiteX20" fmla="*/ 58057 w 2714172"/>
                  <a:gd name="connsiteY20" fmla="*/ 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14172" h="725714">
                    <a:moveTo>
                      <a:pt x="0" y="0"/>
                    </a:moveTo>
                    <a:lnTo>
                      <a:pt x="87086" y="566057"/>
                    </a:lnTo>
                    <a:lnTo>
                      <a:pt x="638629" y="711200"/>
                    </a:lnTo>
                    <a:lnTo>
                      <a:pt x="1799772" y="638629"/>
                    </a:lnTo>
                    <a:lnTo>
                      <a:pt x="2525486" y="725714"/>
                    </a:lnTo>
                    <a:lnTo>
                      <a:pt x="2714172" y="464457"/>
                    </a:lnTo>
                    <a:lnTo>
                      <a:pt x="2090057" y="464457"/>
                    </a:lnTo>
                    <a:lnTo>
                      <a:pt x="1799772" y="43543"/>
                    </a:lnTo>
                    <a:lnTo>
                      <a:pt x="1654629" y="43543"/>
                    </a:lnTo>
                    <a:lnTo>
                      <a:pt x="1857829" y="478972"/>
                    </a:lnTo>
                    <a:lnTo>
                      <a:pt x="1378857" y="435429"/>
                    </a:lnTo>
                    <a:lnTo>
                      <a:pt x="1190172" y="14514"/>
                    </a:lnTo>
                    <a:lnTo>
                      <a:pt x="1117600" y="0"/>
                    </a:lnTo>
                    <a:lnTo>
                      <a:pt x="1204686" y="435429"/>
                    </a:lnTo>
                    <a:lnTo>
                      <a:pt x="870857" y="391886"/>
                    </a:lnTo>
                    <a:lnTo>
                      <a:pt x="711200" y="14514"/>
                    </a:lnTo>
                    <a:lnTo>
                      <a:pt x="537029" y="29029"/>
                    </a:lnTo>
                    <a:lnTo>
                      <a:pt x="653143" y="420914"/>
                    </a:lnTo>
                    <a:lnTo>
                      <a:pt x="261257" y="362857"/>
                    </a:lnTo>
                    <a:lnTo>
                      <a:pt x="145143" y="14514"/>
                    </a:lnTo>
                    <a:lnTo>
                      <a:pt x="58057" y="0"/>
                    </a:lnTo>
                  </a:path>
                </a:pathLst>
              </a:custGeom>
              <a:gradFill flip="none" rotWithShape="1">
                <a:gsLst>
                  <a:gs pos="27000">
                    <a:srgbClr val="FFC000"/>
                  </a:gs>
                  <a:gs pos="65000">
                    <a:schemeClr val="accent6">
                      <a:lumMod val="75000"/>
                    </a:schemeClr>
                  </a:gs>
                </a:gsLst>
                <a:lin ang="162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8" name="Group 1118"/>
              <p:cNvGrpSpPr/>
              <p:nvPr/>
            </p:nvGrpSpPr>
            <p:grpSpPr>
              <a:xfrm>
                <a:off x="2339752" y="2852936"/>
                <a:ext cx="2520280" cy="1008112"/>
                <a:chOff x="5868144" y="2348880"/>
                <a:chExt cx="3058142" cy="1482891"/>
              </a:xfrm>
            </p:grpSpPr>
            <p:sp>
              <p:nvSpPr>
                <p:cNvPr id="459" name="Freeform 458"/>
                <p:cNvSpPr/>
                <p:nvPr/>
              </p:nvSpPr>
              <p:spPr>
                <a:xfrm>
                  <a:off x="5868144" y="2348880"/>
                  <a:ext cx="2592288" cy="1080120"/>
                </a:xfrm>
                <a:custGeom>
                  <a:avLst/>
                  <a:gdLst>
                    <a:gd name="connsiteX0" fmla="*/ 9525 w 1143000"/>
                    <a:gd name="connsiteY0" fmla="*/ 0 h 352425"/>
                    <a:gd name="connsiteX1" fmla="*/ 0 w 1143000"/>
                    <a:gd name="connsiteY1" fmla="*/ 323850 h 352425"/>
                    <a:gd name="connsiteX2" fmla="*/ 1143000 w 1143000"/>
                    <a:gd name="connsiteY2" fmla="*/ 352425 h 352425"/>
                    <a:gd name="connsiteX3" fmla="*/ 1143000 w 1143000"/>
                    <a:gd name="connsiteY3" fmla="*/ 38100 h 352425"/>
                    <a:gd name="connsiteX4" fmla="*/ 9525 w 1143000"/>
                    <a:gd name="connsiteY4" fmla="*/ 0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352425">
                      <a:moveTo>
                        <a:pt x="9525" y="0"/>
                      </a:moveTo>
                      <a:lnTo>
                        <a:pt x="0" y="323850"/>
                      </a:lnTo>
                      <a:lnTo>
                        <a:pt x="1143000" y="352425"/>
                      </a:lnTo>
                      <a:lnTo>
                        <a:pt x="1143000" y="38100"/>
                      </a:lnTo>
                      <a:lnTo>
                        <a:pt x="9525" y="0"/>
                      </a:lnTo>
                      <a:close/>
                    </a:path>
                  </a:pathLst>
                </a:custGeom>
                <a:gradFill flip="none" rotWithShape="1">
                  <a:gsLst>
                    <a:gs pos="65000">
                      <a:schemeClr val="accent1">
                        <a:lumMod val="75000"/>
                      </a:schemeClr>
                    </a:gs>
                    <a:gs pos="11000">
                      <a:schemeClr val="accent1">
                        <a:lumMod val="50000"/>
                      </a:schemeClr>
                    </a:gs>
                  </a:gsLst>
                  <a:lin ang="162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9" name="Group 1067"/>
                <p:cNvGrpSpPr/>
                <p:nvPr/>
              </p:nvGrpSpPr>
              <p:grpSpPr>
                <a:xfrm>
                  <a:off x="6084174" y="2564943"/>
                  <a:ext cx="2070231" cy="720081"/>
                  <a:chOff x="5436096" y="908737"/>
                  <a:chExt cx="893112" cy="278509"/>
                </a:xfrm>
              </p:grpSpPr>
              <p:grpSp>
                <p:nvGrpSpPr>
                  <p:cNvPr id="40" name="Group 78"/>
                  <p:cNvGrpSpPr/>
                  <p:nvPr/>
                </p:nvGrpSpPr>
                <p:grpSpPr>
                  <a:xfrm>
                    <a:off x="5436096" y="908737"/>
                    <a:ext cx="167492" cy="267958"/>
                    <a:chOff x="4139952" y="2196392"/>
                    <a:chExt cx="72008" cy="133436"/>
                  </a:xfrm>
                </p:grpSpPr>
                <p:grpSp>
                  <p:nvGrpSpPr>
                    <p:cNvPr id="41" name="Group 72"/>
                    <p:cNvGrpSpPr/>
                    <p:nvPr/>
                  </p:nvGrpSpPr>
                  <p:grpSpPr>
                    <a:xfrm>
                      <a:off x="4139952" y="2257820"/>
                      <a:ext cx="72008" cy="72008"/>
                      <a:chOff x="3923928" y="2276872"/>
                      <a:chExt cx="144016" cy="144016"/>
                    </a:xfrm>
                  </p:grpSpPr>
                  <p:sp>
                    <p:nvSpPr>
                      <p:cNvPr id="480" name="Rounded Rectangle 479"/>
                      <p:cNvSpPr/>
                      <p:nvPr/>
                    </p:nvSpPr>
                    <p:spPr>
                      <a:xfrm>
                        <a:off x="3923928" y="2276872"/>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1" name="Rounded Rectangle 480"/>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9" name="Rounded Rectangle 478"/>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Group 79"/>
                  <p:cNvGrpSpPr/>
                  <p:nvPr/>
                </p:nvGrpSpPr>
                <p:grpSpPr>
                  <a:xfrm>
                    <a:off x="5677969" y="918297"/>
                    <a:ext cx="167492" cy="264578"/>
                    <a:chOff x="4139952" y="2196392"/>
                    <a:chExt cx="72008" cy="131753"/>
                  </a:xfrm>
                </p:grpSpPr>
                <p:grpSp>
                  <p:nvGrpSpPr>
                    <p:cNvPr id="43" name="Group 72"/>
                    <p:cNvGrpSpPr/>
                    <p:nvPr/>
                  </p:nvGrpSpPr>
                  <p:grpSpPr>
                    <a:xfrm>
                      <a:off x="4139952" y="2256136"/>
                      <a:ext cx="72008" cy="72009"/>
                      <a:chOff x="3923928" y="2273473"/>
                      <a:chExt cx="144016" cy="144016"/>
                    </a:xfrm>
                  </p:grpSpPr>
                  <p:sp>
                    <p:nvSpPr>
                      <p:cNvPr id="476" name="Rounded Rectangle 475"/>
                      <p:cNvSpPr/>
                      <p:nvPr/>
                    </p:nvSpPr>
                    <p:spPr>
                      <a:xfrm>
                        <a:off x="3923928" y="2273473"/>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7" name="Rounded Rectangle 476"/>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5" name="Rounded Rectangle 474"/>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Group 84"/>
                  <p:cNvGrpSpPr/>
                  <p:nvPr/>
                </p:nvGrpSpPr>
                <p:grpSpPr>
                  <a:xfrm>
                    <a:off x="5919843" y="918302"/>
                    <a:ext cx="167492" cy="267958"/>
                    <a:chOff x="4139952" y="2196392"/>
                    <a:chExt cx="72008" cy="133436"/>
                  </a:xfrm>
                </p:grpSpPr>
                <p:grpSp>
                  <p:nvGrpSpPr>
                    <p:cNvPr id="45" name="Group 72"/>
                    <p:cNvGrpSpPr/>
                    <p:nvPr/>
                  </p:nvGrpSpPr>
                  <p:grpSpPr>
                    <a:xfrm>
                      <a:off x="4139952" y="2257820"/>
                      <a:ext cx="72008" cy="72008"/>
                      <a:chOff x="3923928" y="2276872"/>
                      <a:chExt cx="144016" cy="144016"/>
                    </a:xfrm>
                  </p:grpSpPr>
                  <p:sp>
                    <p:nvSpPr>
                      <p:cNvPr id="472" name="Rounded Rectangle 471"/>
                      <p:cNvSpPr/>
                      <p:nvPr/>
                    </p:nvSpPr>
                    <p:spPr>
                      <a:xfrm>
                        <a:off x="3923928" y="2276872"/>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3" name="Rounded Rectangle 472"/>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1" name="Rounded Rectangle 470"/>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Group 89"/>
                  <p:cNvGrpSpPr/>
                  <p:nvPr/>
                </p:nvGrpSpPr>
                <p:grpSpPr>
                  <a:xfrm>
                    <a:off x="6161716" y="919288"/>
                    <a:ext cx="167492" cy="267958"/>
                    <a:chOff x="4139952" y="2196392"/>
                    <a:chExt cx="72008" cy="133436"/>
                  </a:xfrm>
                </p:grpSpPr>
                <p:grpSp>
                  <p:nvGrpSpPr>
                    <p:cNvPr id="47" name="Group 72"/>
                    <p:cNvGrpSpPr/>
                    <p:nvPr/>
                  </p:nvGrpSpPr>
                  <p:grpSpPr>
                    <a:xfrm>
                      <a:off x="4139952" y="2257820"/>
                      <a:ext cx="72008" cy="72008"/>
                      <a:chOff x="3923928" y="2276872"/>
                      <a:chExt cx="144016" cy="144016"/>
                    </a:xfrm>
                  </p:grpSpPr>
                  <p:sp>
                    <p:nvSpPr>
                      <p:cNvPr id="468" name="Rounded Rectangle 467"/>
                      <p:cNvSpPr/>
                      <p:nvPr/>
                    </p:nvSpPr>
                    <p:spPr>
                      <a:xfrm>
                        <a:off x="3923928" y="2276872"/>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9" name="Rounded Rectangle 468"/>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67" name="Rounded Rectangle 466"/>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461" name="Freeform 460"/>
                <p:cNvSpPr/>
                <p:nvPr/>
              </p:nvSpPr>
              <p:spPr>
                <a:xfrm>
                  <a:off x="6212114" y="3106057"/>
                  <a:ext cx="2714172" cy="725714"/>
                </a:xfrm>
                <a:custGeom>
                  <a:avLst/>
                  <a:gdLst>
                    <a:gd name="connsiteX0" fmla="*/ 0 w 2714172"/>
                    <a:gd name="connsiteY0" fmla="*/ 0 h 725714"/>
                    <a:gd name="connsiteX1" fmla="*/ 87086 w 2714172"/>
                    <a:gd name="connsiteY1" fmla="*/ 566057 h 725714"/>
                    <a:gd name="connsiteX2" fmla="*/ 638629 w 2714172"/>
                    <a:gd name="connsiteY2" fmla="*/ 711200 h 725714"/>
                    <a:gd name="connsiteX3" fmla="*/ 1799772 w 2714172"/>
                    <a:gd name="connsiteY3" fmla="*/ 638629 h 725714"/>
                    <a:gd name="connsiteX4" fmla="*/ 2525486 w 2714172"/>
                    <a:gd name="connsiteY4" fmla="*/ 725714 h 725714"/>
                    <a:gd name="connsiteX5" fmla="*/ 2714172 w 2714172"/>
                    <a:gd name="connsiteY5" fmla="*/ 464457 h 725714"/>
                    <a:gd name="connsiteX6" fmla="*/ 2090057 w 2714172"/>
                    <a:gd name="connsiteY6" fmla="*/ 464457 h 725714"/>
                    <a:gd name="connsiteX7" fmla="*/ 1799772 w 2714172"/>
                    <a:gd name="connsiteY7" fmla="*/ 43543 h 725714"/>
                    <a:gd name="connsiteX8" fmla="*/ 1654629 w 2714172"/>
                    <a:gd name="connsiteY8" fmla="*/ 43543 h 725714"/>
                    <a:gd name="connsiteX9" fmla="*/ 1857829 w 2714172"/>
                    <a:gd name="connsiteY9" fmla="*/ 478972 h 725714"/>
                    <a:gd name="connsiteX10" fmla="*/ 1378857 w 2714172"/>
                    <a:gd name="connsiteY10" fmla="*/ 435429 h 725714"/>
                    <a:gd name="connsiteX11" fmla="*/ 1190172 w 2714172"/>
                    <a:gd name="connsiteY11" fmla="*/ 14514 h 725714"/>
                    <a:gd name="connsiteX12" fmla="*/ 1117600 w 2714172"/>
                    <a:gd name="connsiteY12" fmla="*/ 0 h 725714"/>
                    <a:gd name="connsiteX13" fmla="*/ 1204686 w 2714172"/>
                    <a:gd name="connsiteY13" fmla="*/ 435429 h 725714"/>
                    <a:gd name="connsiteX14" fmla="*/ 870857 w 2714172"/>
                    <a:gd name="connsiteY14" fmla="*/ 391886 h 725714"/>
                    <a:gd name="connsiteX15" fmla="*/ 711200 w 2714172"/>
                    <a:gd name="connsiteY15" fmla="*/ 14514 h 725714"/>
                    <a:gd name="connsiteX16" fmla="*/ 537029 w 2714172"/>
                    <a:gd name="connsiteY16" fmla="*/ 29029 h 725714"/>
                    <a:gd name="connsiteX17" fmla="*/ 653143 w 2714172"/>
                    <a:gd name="connsiteY17" fmla="*/ 420914 h 725714"/>
                    <a:gd name="connsiteX18" fmla="*/ 261257 w 2714172"/>
                    <a:gd name="connsiteY18" fmla="*/ 362857 h 725714"/>
                    <a:gd name="connsiteX19" fmla="*/ 145143 w 2714172"/>
                    <a:gd name="connsiteY19" fmla="*/ 14514 h 725714"/>
                    <a:gd name="connsiteX20" fmla="*/ 58057 w 2714172"/>
                    <a:gd name="connsiteY20" fmla="*/ 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14172" h="725714">
                      <a:moveTo>
                        <a:pt x="0" y="0"/>
                      </a:moveTo>
                      <a:lnTo>
                        <a:pt x="87086" y="566057"/>
                      </a:lnTo>
                      <a:lnTo>
                        <a:pt x="638629" y="711200"/>
                      </a:lnTo>
                      <a:lnTo>
                        <a:pt x="1799772" y="638629"/>
                      </a:lnTo>
                      <a:lnTo>
                        <a:pt x="2525486" y="725714"/>
                      </a:lnTo>
                      <a:lnTo>
                        <a:pt x="2714172" y="464457"/>
                      </a:lnTo>
                      <a:lnTo>
                        <a:pt x="2090057" y="464457"/>
                      </a:lnTo>
                      <a:lnTo>
                        <a:pt x="1799772" y="43543"/>
                      </a:lnTo>
                      <a:lnTo>
                        <a:pt x="1654629" y="43543"/>
                      </a:lnTo>
                      <a:lnTo>
                        <a:pt x="1857829" y="478972"/>
                      </a:lnTo>
                      <a:lnTo>
                        <a:pt x="1378857" y="435429"/>
                      </a:lnTo>
                      <a:lnTo>
                        <a:pt x="1190172" y="14514"/>
                      </a:lnTo>
                      <a:lnTo>
                        <a:pt x="1117600" y="0"/>
                      </a:lnTo>
                      <a:lnTo>
                        <a:pt x="1204686" y="435429"/>
                      </a:lnTo>
                      <a:lnTo>
                        <a:pt x="870857" y="391886"/>
                      </a:lnTo>
                      <a:lnTo>
                        <a:pt x="711200" y="14514"/>
                      </a:lnTo>
                      <a:lnTo>
                        <a:pt x="537029" y="29029"/>
                      </a:lnTo>
                      <a:lnTo>
                        <a:pt x="653143" y="420914"/>
                      </a:lnTo>
                      <a:lnTo>
                        <a:pt x="261257" y="362857"/>
                      </a:lnTo>
                      <a:lnTo>
                        <a:pt x="145143" y="14514"/>
                      </a:lnTo>
                      <a:lnTo>
                        <a:pt x="58057" y="0"/>
                      </a:lnTo>
                    </a:path>
                  </a:pathLst>
                </a:custGeom>
                <a:gradFill flip="none" rotWithShape="1">
                  <a:gsLst>
                    <a:gs pos="27000">
                      <a:srgbClr val="FFC000"/>
                    </a:gs>
                    <a:gs pos="65000">
                      <a:schemeClr val="accent6">
                        <a:lumMod val="75000"/>
                      </a:schemeClr>
                    </a:gs>
                  </a:gsLst>
                  <a:lin ang="162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1094"/>
              <p:cNvGrpSpPr/>
              <p:nvPr/>
            </p:nvGrpSpPr>
            <p:grpSpPr>
              <a:xfrm>
                <a:off x="2339752" y="2060848"/>
                <a:ext cx="2520280" cy="1008112"/>
                <a:chOff x="5868144" y="2348880"/>
                <a:chExt cx="3058142" cy="1482891"/>
              </a:xfrm>
            </p:grpSpPr>
            <p:sp>
              <p:nvSpPr>
                <p:cNvPr id="436" name="Freeform 435"/>
                <p:cNvSpPr/>
                <p:nvPr/>
              </p:nvSpPr>
              <p:spPr>
                <a:xfrm>
                  <a:off x="5868144" y="2348880"/>
                  <a:ext cx="2592288" cy="1080120"/>
                </a:xfrm>
                <a:custGeom>
                  <a:avLst/>
                  <a:gdLst>
                    <a:gd name="connsiteX0" fmla="*/ 9525 w 1143000"/>
                    <a:gd name="connsiteY0" fmla="*/ 0 h 352425"/>
                    <a:gd name="connsiteX1" fmla="*/ 0 w 1143000"/>
                    <a:gd name="connsiteY1" fmla="*/ 323850 h 352425"/>
                    <a:gd name="connsiteX2" fmla="*/ 1143000 w 1143000"/>
                    <a:gd name="connsiteY2" fmla="*/ 352425 h 352425"/>
                    <a:gd name="connsiteX3" fmla="*/ 1143000 w 1143000"/>
                    <a:gd name="connsiteY3" fmla="*/ 38100 h 352425"/>
                    <a:gd name="connsiteX4" fmla="*/ 9525 w 1143000"/>
                    <a:gd name="connsiteY4" fmla="*/ 0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352425">
                      <a:moveTo>
                        <a:pt x="9525" y="0"/>
                      </a:moveTo>
                      <a:lnTo>
                        <a:pt x="0" y="323850"/>
                      </a:lnTo>
                      <a:lnTo>
                        <a:pt x="1143000" y="352425"/>
                      </a:lnTo>
                      <a:lnTo>
                        <a:pt x="1143000" y="38100"/>
                      </a:lnTo>
                      <a:lnTo>
                        <a:pt x="9525" y="0"/>
                      </a:lnTo>
                      <a:close/>
                    </a:path>
                  </a:pathLst>
                </a:custGeom>
                <a:gradFill flip="none" rotWithShape="1">
                  <a:gsLst>
                    <a:gs pos="65000">
                      <a:schemeClr val="accent1">
                        <a:lumMod val="75000"/>
                      </a:schemeClr>
                    </a:gs>
                    <a:gs pos="11000">
                      <a:schemeClr val="accent1">
                        <a:lumMod val="50000"/>
                      </a:schemeClr>
                    </a:gs>
                  </a:gsLst>
                  <a:lin ang="162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9" name="Group 1067"/>
                <p:cNvGrpSpPr/>
                <p:nvPr/>
              </p:nvGrpSpPr>
              <p:grpSpPr>
                <a:xfrm>
                  <a:off x="6084174" y="2564942"/>
                  <a:ext cx="2070231" cy="720081"/>
                  <a:chOff x="5436096" y="908737"/>
                  <a:chExt cx="893112" cy="278509"/>
                </a:xfrm>
              </p:grpSpPr>
              <p:grpSp>
                <p:nvGrpSpPr>
                  <p:cNvPr id="50" name="Group 78"/>
                  <p:cNvGrpSpPr/>
                  <p:nvPr/>
                </p:nvGrpSpPr>
                <p:grpSpPr>
                  <a:xfrm>
                    <a:off x="5436096" y="908737"/>
                    <a:ext cx="167492" cy="267958"/>
                    <a:chOff x="4139952" y="2196392"/>
                    <a:chExt cx="72008" cy="133436"/>
                  </a:xfrm>
                </p:grpSpPr>
                <p:grpSp>
                  <p:nvGrpSpPr>
                    <p:cNvPr id="51" name="Group 72"/>
                    <p:cNvGrpSpPr/>
                    <p:nvPr/>
                  </p:nvGrpSpPr>
                  <p:grpSpPr>
                    <a:xfrm>
                      <a:off x="4139952" y="2257820"/>
                      <a:ext cx="72008" cy="72008"/>
                      <a:chOff x="3923928" y="2276872"/>
                      <a:chExt cx="144016" cy="144016"/>
                    </a:xfrm>
                  </p:grpSpPr>
                  <p:sp>
                    <p:nvSpPr>
                      <p:cNvPr id="457" name="Rounded Rectangle 456"/>
                      <p:cNvSpPr/>
                      <p:nvPr/>
                    </p:nvSpPr>
                    <p:spPr>
                      <a:xfrm>
                        <a:off x="3923928" y="2276872"/>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8" name="Rounded Rectangle 457"/>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56" name="Rounded Rectangle 455"/>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Group 79"/>
                  <p:cNvGrpSpPr/>
                  <p:nvPr/>
                </p:nvGrpSpPr>
                <p:grpSpPr>
                  <a:xfrm>
                    <a:off x="5677969" y="918302"/>
                    <a:ext cx="167492" cy="267958"/>
                    <a:chOff x="4139952" y="2196392"/>
                    <a:chExt cx="72008" cy="133436"/>
                  </a:xfrm>
                </p:grpSpPr>
                <p:grpSp>
                  <p:nvGrpSpPr>
                    <p:cNvPr id="53" name="Group 72"/>
                    <p:cNvGrpSpPr/>
                    <p:nvPr/>
                  </p:nvGrpSpPr>
                  <p:grpSpPr>
                    <a:xfrm>
                      <a:off x="4139952" y="2257820"/>
                      <a:ext cx="72008" cy="72008"/>
                      <a:chOff x="3923928" y="2276872"/>
                      <a:chExt cx="144016" cy="144016"/>
                    </a:xfrm>
                  </p:grpSpPr>
                  <p:sp>
                    <p:nvSpPr>
                      <p:cNvPr id="453" name="Rounded Rectangle 452"/>
                      <p:cNvSpPr/>
                      <p:nvPr/>
                    </p:nvSpPr>
                    <p:spPr>
                      <a:xfrm>
                        <a:off x="3923928" y="2276872"/>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4" name="Rounded Rectangle 453"/>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52" name="Rounded Rectangle 451"/>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 name="Group 84"/>
                  <p:cNvGrpSpPr/>
                  <p:nvPr/>
                </p:nvGrpSpPr>
                <p:grpSpPr>
                  <a:xfrm>
                    <a:off x="5919843" y="918302"/>
                    <a:ext cx="167492" cy="267958"/>
                    <a:chOff x="4139952" y="2196392"/>
                    <a:chExt cx="72008" cy="133436"/>
                  </a:xfrm>
                </p:grpSpPr>
                <p:grpSp>
                  <p:nvGrpSpPr>
                    <p:cNvPr id="55" name="Group 72"/>
                    <p:cNvGrpSpPr/>
                    <p:nvPr/>
                  </p:nvGrpSpPr>
                  <p:grpSpPr>
                    <a:xfrm>
                      <a:off x="4139952" y="2257820"/>
                      <a:ext cx="72008" cy="72008"/>
                      <a:chOff x="3923928" y="2276872"/>
                      <a:chExt cx="144016" cy="144016"/>
                    </a:xfrm>
                  </p:grpSpPr>
                  <p:sp>
                    <p:nvSpPr>
                      <p:cNvPr id="449" name="Rounded Rectangle 448"/>
                      <p:cNvSpPr/>
                      <p:nvPr/>
                    </p:nvSpPr>
                    <p:spPr>
                      <a:xfrm>
                        <a:off x="3923928" y="2276872"/>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0" name="Rounded Rectangle 449"/>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48" name="Rounded Rectangle 447"/>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89"/>
                  <p:cNvGrpSpPr/>
                  <p:nvPr/>
                </p:nvGrpSpPr>
                <p:grpSpPr>
                  <a:xfrm>
                    <a:off x="6161716" y="919288"/>
                    <a:ext cx="167492" cy="267958"/>
                    <a:chOff x="4139952" y="2196392"/>
                    <a:chExt cx="72008" cy="133436"/>
                  </a:xfrm>
                </p:grpSpPr>
                <p:grpSp>
                  <p:nvGrpSpPr>
                    <p:cNvPr id="57" name="Group 72"/>
                    <p:cNvGrpSpPr/>
                    <p:nvPr/>
                  </p:nvGrpSpPr>
                  <p:grpSpPr>
                    <a:xfrm>
                      <a:off x="4139952" y="2257820"/>
                      <a:ext cx="72008" cy="72008"/>
                      <a:chOff x="3923928" y="2276872"/>
                      <a:chExt cx="144016" cy="144016"/>
                    </a:xfrm>
                  </p:grpSpPr>
                  <p:sp>
                    <p:nvSpPr>
                      <p:cNvPr id="445" name="Rounded Rectangle 444"/>
                      <p:cNvSpPr/>
                      <p:nvPr/>
                    </p:nvSpPr>
                    <p:spPr>
                      <a:xfrm>
                        <a:off x="3923928" y="2276872"/>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6" name="Rounded Rectangle 445"/>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44" name="Rounded Rectangle 443"/>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438" name="Freeform 437"/>
                <p:cNvSpPr/>
                <p:nvPr/>
              </p:nvSpPr>
              <p:spPr>
                <a:xfrm>
                  <a:off x="6212114" y="3106057"/>
                  <a:ext cx="2714172" cy="725714"/>
                </a:xfrm>
                <a:custGeom>
                  <a:avLst/>
                  <a:gdLst>
                    <a:gd name="connsiteX0" fmla="*/ 0 w 2714172"/>
                    <a:gd name="connsiteY0" fmla="*/ 0 h 725714"/>
                    <a:gd name="connsiteX1" fmla="*/ 87086 w 2714172"/>
                    <a:gd name="connsiteY1" fmla="*/ 566057 h 725714"/>
                    <a:gd name="connsiteX2" fmla="*/ 638629 w 2714172"/>
                    <a:gd name="connsiteY2" fmla="*/ 711200 h 725714"/>
                    <a:gd name="connsiteX3" fmla="*/ 1799772 w 2714172"/>
                    <a:gd name="connsiteY3" fmla="*/ 638629 h 725714"/>
                    <a:gd name="connsiteX4" fmla="*/ 2525486 w 2714172"/>
                    <a:gd name="connsiteY4" fmla="*/ 725714 h 725714"/>
                    <a:gd name="connsiteX5" fmla="*/ 2714172 w 2714172"/>
                    <a:gd name="connsiteY5" fmla="*/ 464457 h 725714"/>
                    <a:gd name="connsiteX6" fmla="*/ 2090057 w 2714172"/>
                    <a:gd name="connsiteY6" fmla="*/ 464457 h 725714"/>
                    <a:gd name="connsiteX7" fmla="*/ 1799772 w 2714172"/>
                    <a:gd name="connsiteY7" fmla="*/ 43543 h 725714"/>
                    <a:gd name="connsiteX8" fmla="*/ 1654629 w 2714172"/>
                    <a:gd name="connsiteY8" fmla="*/ 43543 h 725714"/>
                    <a:gd name="connsiteX9" fmla="*/ 1857829 w 2714172"/>
                    <a:gd name="connsiteY9" fmla="*/ 478972 h 725714"/>
                    <a:gd name="connsiteX10" fmla="*/ 1378857 w 2714172"/>
                    <a:gd name="connsiteY10" fmla="*/ 435429 h 725714"/>
                    <a:gd name="connsiteX11" fmla="*/ 1190172 w 2714172"/>
                    <a:gd name="connsiteY11" fmla="*/ 14514 h 725714"/>
                    <a:gd name="connsiteX12" fmla="*/ 1117600 w 2714172"/>
                    <a:gd name="connsiteY12" fmla="*/ 0 h 725714"/>
                    <a:gd name="connsiteX13" fmla="*/ 1204686 w 2714172"/>
                    <a:gd name="connsiteY13" fmla="*/ 435429 h 725714"/>
                    <a:gd name="connsiteX14" fmla="*/ 870857 w 2714172"/>
                    <a:gd name="connsiteY14" fmla="*/ 391886 h 725714"/>
                    <a:gd name="connsiteX15" fmla="*/ 711200 w 2714172"/>
                    <a:gd name="connsiteY15" fmla="*/ 14514 h 725714"/>
                    <a:gd name="connsiteX16" fmla="*/ 537029 w 2714172"/>
                    <a:gd name="connsiteY16" fmla="*/ 29029 h 725714"/>
                    <a:gd name="connsiteX17" fmla="*/ 653143 w 2714172"/>
                    <a:gd name="connsiteY17" fmla="*/ 420914 h 725714"/>
                    <a:gd name="connsiteX18" fmla="*/ 261257 w 2714172"/>
                    <a:gd name="connsiteY18" fmla="*/ 362857 h 725714"/>
                    <a:gd name="connsiteX19" fmla="*/ 145143 w 2714172"/>
                    <a:gd name="connsiteY19" fmla="*/ 14514 h 725714"/>
                    <a:gd name="connsiteX20" fmla="*/ 58057 w 2714172"/>
                    <a:gd name="connsiteY20" fmla="*/ 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14172" h="725714">
                      <a:moveTo>
                        <a:pt x="0" y="0"/>
                      </a:moveTo>
                      <a:lnTo>
                        <a:pt x="87086" y="566057"/>
                      </a:lnTo>
                      <a:lnTo>
                        <a:pt x="638629" y="711200"/>
                      </a:lnTo>
                      <a:lnTo>
                        <a:pt x="1799772" y="638629"/>
                      </a:lnTo>
                      <a:lnTo>
                        <a:pt x="2525486" y="725714"/>
                      </a:lnTo>
                      <a:lnTo>
                        <a:pt x="2714172" y="464457"/>
                      </a:lnTo>
                      <a:lnTo>
                        <a:pt x="2090057" y="464457"/>
                      </a:lnTo>
                      <a:lnTo>
                        <a:pt x="1799772" y="43543"/>
                      </a:lnTo>
                      <a:lnTo>
                        <a:pt x="1654629" y="43543"/>
                      </a:lnTo>
                      <a:lnTo>
                        <a:pt x="1857829" y="478972"/>
                      </a:lnTo>
                      <a:lnTo>
                        <a:pt x="1378857" y="435429"/>
                      </a:lnTo>
                      <a:lnTo>
                        <a:pt x="1190172" y="14514"/>
                      </a:lnTo>
                      <a:lnTo>
                        <a:pt x="1117600" y="0"/>
                      </a:lnTo>
                      <a:lnTo>
                        <a:pt x="1204686" y="435429"/>
                      </a:lnTo>
                      <a:lnTo>
                        <a:pt x="870857" y="391886"/>
                      </a:lnTo>
                      <a:lnTo>
                        <a:pt x="711200" y="14514"/>
                      </a:lnTo>
                      <a:lnTo>
                        <a:pt x="537029" y="29029"/>
                      </a:lnTo>
                      <a:lnTo>
                        <a:pt x="653143" y="420914"/>
                      </a:lnTo>
                      <a:lnTo>
                        <a:pt x="261257" y="362857"/>
                      </a:lnTo>
                      <a:lnTo>
                        <a:pt x="145143" y="14514"/>
                      </a:lnTo>
                      <a:lnTo>
                        <a:pt x="58057" y="0"/>
                      </a:lnTo>
                    </a:path>
                  </a:pathLst>
                </a:custGeom>
                <a:gradFill flip="none" rotWithShape="1">
                  <a:gsLst>
                    <a:gs pos="27000">
                      <a:srgbClr val="FFC000"/>
                    </a:gs>
                    <a:gs pos="65000">
                      <a:schemeClr val="accent6">
                        <a:lumMod val="75000"/>
                      </a:schemeClr>
                    </a:gs>
                  </a:gsLst>
                  <a:lin ang="162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 name="Group 1070"/>
              <p:cNvGrpSpPr/>
              <p:nvPr/>
            </p:nvGrpSpPr>
            <p:grpSpPr>
              <a:xfrm>
                <a:off x="2339190" y="1196752"/>
                <a:ext cx="2520280" cy="1008112"/>
                <a:chOff x="5868144" y="2348880"/>
                <a:chExt cx="3058142" cy="1482891"/>
              </a:xfrm>
            </p:grpSpPr>
            <p:sp>
              <p:nvSpPr>
                <p:cNvPr id="413" name="Freeform 412"/>
                <p:cNvSpPr/>
                <p:nvPr/>
              </p:nvSpPr>
              <p:spPr>
                <a:xfrm>
                  <a:off x="5868144" y="2348880"/>
                  <a:ext cx="2592288" cy="1080120"/>
                </a:xfrm>
                <a:custGeom>
                  <a:avLst/>
                  <a:gdLst>
                    <a:gd name="connsiteX0" fmla="*/ 9525 w 1143000"/>
                    <a:gd name="connsiteY0" fmla="*/ 0 h 352425"/>
                    <a:gd name="connsiteX1" fmla="*/ 0 w 1143000"/>
                    <a:gd name="connsiteY1" fmla="*/ 323850 h 352425"/>
                    <a:gd name="connsiteX2" fmla="*/ 1143000 w 1143000"/>
                    <a:gd name="connsiteY2" fmla="*/ 352425 h 352425"/>
                    <a:gd name="connsiteX3" fmla="*/ 1143000 w 1143000"/>
                    <a:gd name="connsiteY3" fmla="*/ 38100 h 352425"/>
                    <a:gd name="connsiteX4" fmla="*/ 9525 w 1143000"/>
                    <a:gd name="connsiteY4" fmla="*/ 0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352425">
                      <a:moveTo>
                        <a:pt x="9525" y="0"/>
                      </a:moveTo>
                      <a:lnTo>
                        <a:pt x="0" y="323850"/>
                      </a:lnTo>
                      <a:lnTo>
                        <a:pt x="1143000" y="352425"/>
                      </a:lnTo>
                      <a:lnTo>
                        <a:pt x="1143000" y="38100"/>
                      </a:lnTo>
                      <a:lnTo>
                        <a:pt x="9525" y="0"/>
                      </a:lnTo>
                      <a:close/>
                    </a:path>
                  </a:pathLst>
                </a:custGeom>
                <a:gradFill flip="none" rotWithShape="1">
                  <a:gsLst>
                    <a:gs pos="65000">
                      <a:schemeClr val="accent1">
                        <a:lumMod val="75000"/>
                      </a:schemeClr>
                    </a:gs>
                    <a:gs pos="11000">
                      <a:schemeClr val="accent1">
                        <a:lumMod val="50000"/>
                      </a:schemeClr>
                    </a:gs>
                  </a:gsLst>
                  <a:lin ang="162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3" name="Group 1067"/>
                <p:cNvGrpSpPr/>
                <p:nvPr/>
              </p:nvGrpSpPr>
              <p:grpSpPr>
                <a:xfrm>
                  <a:off x="6084174" y="2564942"/>
                  <a:ext cx="2070231" cy="720081"/>
                  <a:chOff x="5436096" y="908737"/>
                  <a:chExt cx="893112" cy="278509"/>
                </a:xfrm>
              </p:grpSpPr>
              <p:grpSp>
                <p:nvGrpSpPr>
                  <p:cNvPr id="69" name="Group 78"/>
                  <p:cNvGrpSpPr/>
                  <p:nvPr/>
                </p:nvGrpSpPr>
                <p:grpSpPr>
                  <a:xfrm>
                    <a:off x="5436096" y="908737"/>
                    <a:ext cx="167492" cy="267958"/>
                    <a:chOff x="4139952" y="2196392"/>
                    <a:chExt cx="72008" cy="133436"/>
                  </a:xfrm>
                </p:grpSpPr>
                <p:grpSp>
                  <p:nvGrpSpPr>
                    <p:cNvPr id="70" name="Group 72"/>
                    <p:cNvGrpSpPr/>
                    <p:nvPr/>
                  </p:nvGrpSpPr>
                  <p:grpSpPr>
                    <a:xfrm>
                      <a:off x="4139952" y="2257820"/>
                      <a:ext cx="72008" cy="72008"/>
                      <a:chOff x="3923928" y="2276872"/>
                      <a:chExt cx="144016" cy="144016"/>
                    </a:xfrm>
                  </p:grpSpPr>
                  <p:sp>
                    <p:nvSpPr>
                      <p:cNvPr id="434" name="Rounded Rectangle 433"/>
                      <p:cNvSpPr/>
                      <p:nvPr/>
                    </p:nvSpPr>
                    <p:spPr>
                      <a:xfrm>
                        <a:off x="3923928" y="2276872"/>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Rounded Rectangle 434"/>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33" name="Rounded Rectangle 432"/>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 name="Group 79"/>
                  <p:cNvGrpSpPr/>
                  <p:nvPr/>
                </p:nvGrpSpPr>
                <p:grpSpPr>
                  <a:xfrm>
                    <a:off x="5677969" y="918302"/>
                    <a:ext cx="167492" cy="267958"/>
                    <a:chOff x="4139952" y="2196392"/>
                    <a:chExt cx="72008" cy="133436"/>
                  </a:xfrm>
                </p:grpSpPr>
                <p:grpSp>
                  <p:nvGrpSpPr>
                    <p:cNvPr id="72" name="Group 72"/>
                    <p:cNvGrpSpPr/>
                    <p:nvPr/>
                  </p:nvGrpSpPr>
                  <p:grpSpPr>
                    <a:xfrm>
                      <a:off x="4139952" y="2257820"/>
                      <a:ext cx="72008" cy="72008"/>
                      <a:chOff x="3923928" y="2276872"/>
                      <a:chExt cx="144016" cy="144016"/>
                    </a:xfrm>
                  </p:grpSpPr>
                  <p:sp>
                    <p:nvSpPr>
                      <p:cNvPr id="430" name="Rounded Rectangle 429"/>
                      <p:cNvSpPr/>
                      <p:nvPr/>
                    </p:nvSpPr>
                    <p:spPr>
                      <a:xfrm>
                        <a:off x="3923928" y="2276872"/>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Rounded Rectangle 430"/>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9" name="Rounded Rectangle 428"/>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 name="Group 84"/>
                  <p:cNvGrpSpPr/>
                  <p:nvPr/>
                </p:nvGrpSpPr>
                <p:grpSpPr>
                  <a:xfrm>
                    <a:off x="5919843" y="918302"/>
                    <a:ext cx="167492" cy="267958"/>
                    <a:chOff x="4139952" y="2196392"/>
                    <a:chExt cx="72008" cy="133436"/>
                  </a:xfrm>
                </p:grpSpPr>
                <p:grpSp>
                  <p:nvGrpSpPr>
                    <p:cNvPr id="74" name="Group 72"/>
                    <p:cNvGrpSpPr/>
                    <p:nvPr/>
                  </p:nvGrpSpPr>
                  <p:grpSpPr>
                    <a:xfrm>
                      <a:off x="4139952" y="2257820"/>
                      <a:ext cx="72008" cy="72008"/>
                      <a:chOff x="3923928" y="2276872"/>
                      <a:chExt cx="144016" cy="144016"/>
                    </a:xfrm>
                  </p:grpSpPr>
                  <p:sp>
                    <p:nvSpPr>
                      <p:cNvPr id="426" name="Rounded Rectangle 425"/>
                      <p:cNvSpPr/>
                      <p:nvPr/>
                    </p:nvSpPr>
                    <p:spPr>
                      <a:xfrm>
                        <a:off x="3923928" y="2276872"/>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Rounded Rectangle 426"/>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5" name="Rounded Rectangle 424"/>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 name="Group 89"/>
                  <p:cNvGrpSpPr/>
                  <p:nvPr/>
                </p:nvGrpSpPr>
                <p:grpSpPr>
                  <a:xfrm>
                    <a:off x="6161716" y="919288"/>
                    <a:ext cx="167492" cy="267958"/>
                    <a:chOff x="4139952" y="2196392"/>
                    <a:chExt cx="72008" cy="133436"/>
                  </a:xfrm>
                </p:grpSpPr>
                <p:grpSp>
                  <p:nvGrpSpPr>
                    <p:cNvPr id="76" name="Group 72"/>
                    <p:cNvGrpSpPr/>
                    <p:nvPr/>
                  </p:nvGrpSpPr>
                  <p:grpSpPr>
                    <a:xfrm>
                      <a:off x="4139952" y="2257820"/>
                      <a:ext cx="72008" cy="72008"/>
                      <a:chOff x="3923928" y="2276872"/>
                      <a:chExt cx="144016" cy="144016"/>
                    </a:xfrm>
                  </p:grpSpPr>
                  <p:sp>
                    <p:nvSpPr>
                      <p:cNvPr id="422" name="Rounded Rectangle 421"/>
                      <p:cNvSpPr/>
                      <p:nvPr/>
                    </p:nvSpPr>
                    <p:spPr>
                      <a:xfrm>
                        <a:off x="3923928" y="2276872"/>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Rounded Rectangle 422"/>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1" name="Rounded Rectangle 420"/>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415" name="Freeform 414"/>
                <p:cNvSpPr/>
                <p:nvPr/>
              </p:nvSpPr>
              <p:spPr>
                <a:xfrm>
                  <a:off x="6212114" y="3106057"/>
                  <a:ext cx="2714172" cy="725714"/>
                </a:xfrm>
                <a:custGeom>
                  <a:avLst/>
                  <a:gdLst>
                    <a:gd name="connsiteX0" fmla="*/ 0 w 2714172"/>
                    <a:gd name="connsiteY0" fmla="*/ 0 h 725714"/>
                    <a:gd name="connsiteX1" fmla="*/ 87086 w 2714172"/>
                    <a:gd name="connsiteY1" fmla="*/ 566057 h 725714"/>
                    <a:gd name="connsiteX2" fmla="*/ 638629 w 2714172"/>
                    <a:gd name="connsiteY2" fmla="*/ 711200 h 725714"/>
                    <a:gd name="connsiteX3" fmla="*/ 1799772 w 2714172"/>
                    <a:gd name="connsiteY3" fmla="*/ 638629 h 725714"/>
                    <a:gd name="connsiteX4" fmla="*/ 2525486 w 2714172"/>
                    <a:gd name="connsiteY4" fmla="*/ 725714 h 725714"/>
                    <a:gd name="connsiteX5" fmla="*/ 2714172 w 2714172"/>
                    <a:gd name="connsiteY5" fmla="*/ 464457 h 725714"/>
                    <a:gd name="connsiteX6" fmla="*/ 2090057 w 2714172"/>
                    <a:gd name="connsiteY6" fmla="*/ 464457 h 725714"/>
                    <a:gd name="connsiteX7" fmla="*/ 1799772 w 2714172"/>
                    <a:gd name="connsiteY7" fmla="*/ 43543 h 725714"/>
                    <a:gd name="connsiteX8" fmla="*/ 1654629 w 2714172"/>
                    <a:gd name="connsiteY8" fmla="*/ 43543 h 725714"/>
                    <a:gd name="connsiteX9" fmla="*/ 1857829 w 2714172"/>
                    <a:gd name="connsiteY9" fmla="*/ 478972 h 725714"/>
                    <a:gd name="connsiteX10" fmla="*/ 1378857 w 2714172"/>
                    <a:gd name="connsiteY10" fmla="*/ 435429 h 725714"/>
                    <a:gd name="connsiteX11" fmla="*/ 1190172 w 2714172"/>
                    <a:gd name="connsiteY11" fmla="*/ 14514 h 725714"/>
                    <a:gd name="connsiteX12" fmla="*/ 1117600 w 2714172"/>
                    <a:gd name="connsiteY12" fmla="*/ 0 h 725714"/>
                    <a:gd name="connsiteX13" fmla="*/ 1204686 w 2714172"/>
                    <a:gd name="connsiteY13" fmla="*/ 435429 h 725714"/>
                    <a:gd name="connsiteX14" fmla="*/ 870857 w 2714172"/>
                    <a:gd name="connsiteY14" fmla="*/ 391886 h 725714"/>
                    <a:gd name="connsiteX15" fmla="*/ 711200 w 2714172"/>
                    <a:gd name="connsiteY15" fmla="*/ 14514 h 725714"/>
                    <a:gd name="connsiteX16" fmla="*/ 537029 w 2714172"/>
                    <a:gd name="connsiteY16" fmla="*/ 29029 h 725714"/>
                    <a:gd name="connsiteX17" fmla="*/ 653143 w 2714172"/>
                    <a:gd name="connsiteY17" fmla="*/ 420914 h 725714"/>
                    <a:gd name="connsiteX18" fmla="*/ 261257 w 2714172"/>
                    <a:gd name="connsiteY18" fmla="*/ 362857 h 725714"/>
                    <a:gd name="connsiteX19" fmla="*/ 145143 w 2714172"/>
                    <a:gd name="connsiteY19" fmla="*/ 14514 h 725714"/>
                    <a:gd name="connsiteX20" fmla="*/ 58057 w 2714172"/>
                    <a:gd name="connsiteY20" fmla="*/ 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14172" h="725714">
                      <a:moveTo>
                        <a:pt x="0" y="0"/>
                      </a:moveTo>
                      <a:lnTo>
                        <a:pt x="87086" y="566057"/>
                      </a:lnTo>
                      <a:lnTo>
                        <a:pt x="638629" y="711200"/>
                      </a:lnTo>
                      <a:lnTo>
                        <a:pt x="1799772" y="638629"/>
                      </a:lnTo>
                      <a:lnTo>
                        <a:pt x="2525486" y="725714"/>
                      </a:lnTo>
                      <a:lnTo>
                        <a:pt x="2714172" y="464457"/>
                      </a:lnTo>
                      <a:lnTo>
                        <a:pt x="2090057" y="464457"/>
                      </a:lnTo>
                      <a:lnTo>
                        <a:pt x="1799772" y="43543"/>
                      </a:lnTo>
                      <a:lnTo>
                        <a:pt x="1654629" y="43543"/>
                      </a:lnTo>
                      <a:lnTo>
                        <a:pt x="1857829" y="478972"/>
                      </a:lnTo>
                      <a:lnTo>
                        <a:pt x="1378857" y="435429"/>
                      </a:lnTo>
                      <a:lnTo>
                        <a:pt x="1190172" y="14514"/>
                      </a:lnTo>
                      <a:lnTo>
                        <a:pt x="1117600" y="0"/>
                      </a:lnTo>
                      <a:lnTo>
                        <a:pt x="1204686" y="435429"/>
                      </a:lnTo>
                      <a:lnTo>
                        <a:pt x="870857" y="391886"/>
                      </a:lnTo>
                      <a:lnTo>
                        <a:pt x="711200" y="14514"/>
                      </a:lnTo>
                      <a:lnTo>
                        <a:pt x="537029" y="29029"/>
                      </a:lnTo>
                      <a:lnTo>
                        <a:pt x="653143" y="420914"/>
                      </a:lnTo>
                      <a:lnTo>
                        <a:pt x="261257" y="362857"/>
                      </a:lnTo>
                      <a:lnTo>
                        <a:pt x="145143" y="14514"/>
                      </a:lnTo>
                      <a:lnTo>
                        <a:pt x="58057" y="0"/>
                      </a:lnTo>
                    </a:path>
                  </a:pathLst>
                </a:custGeom>
                <a:gradFill flip="none" rotWithShape="1">
                  <a:gsLst>
                    <a:gs pos="27000">
                      <a:srgbClr val="FFC000"/>
                    </a:gs>
                    <a:gs pos="65000">
                      <a:schemeClr val="accent6">
                        <a:lumMod val="75000"/>
                      </a:schemeClr>
                    </a:gs>
                  </a:gsLst>
                  <a:lin ang="162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 name="Group 1069"/>
              <p:cNvGrpSpPr/>
              <p:nvPr/>
            </p:nvGrpSpPr>
            <p:grpSpPr>
              <a:xfrm>
                <a:off x="2339752" y="332657"/>
                <a:ext cx="2520280" cy="1008112"/>
                <a:chOff x="5868144" y="2348880"/>
                <a:chExt cx="3058142" cy="1482891"/>
              </a:xfrm>
            </p:grpSpPr>
            <p:sp>
              <p:nvSpPr>
                <p:cNvPr id="390" name="Freeform 389"/>
                <p:cNvSpPr/>
                <p:nvPr/>
              </p:nvSpPr>
              <p:spPr>
                <a:xfrm>
                  <a:off x="5868144" y="2348880"/>
                  <a:ext cx="2592288" cy="1080120"/>
                </a:xfrm>
                <a:custGeom>
                  <a:avLst/>
                  <a:gdLst>
                    <a:gd name="connsiteX0" fmla="*/ 9525 w 1143000"/>
                    <a:gd name="connsiteY0" fmla="*/ 0 h 352425"/>
                    <a:gd name="connsiteX1" fmla="*/ 0 w 1143000"/>
                    <a:gd name="connsiteY1" fmla="*/ 323850 h 352425"/>
                    <a:gd name="connsiteX2" fmla="*/ 1143000 w 1143000"/>
                    <a:gd name="connsiteY2" fmla="*/ 352425 h 352425"/>
                    <a:gd name="connsiteX3" fmla="*/ 1143000 w 1143000"/>
                    <a:gd name="connsiteY3" fmla="*/ 38100 h 352425"/>
                    <a:gd name="connsiteX4" fmla="*/ 9525 w 1143000"/>
                    <a:gd name="connsiteY4" fmla="*/ 0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352425">
                      <a:moveTo>
                        <a:pt x="9525" y="0"/>
                      </a:moveTo>
                      <a:lnTo>
                        <a:pt x="0" y="323850"/>
                      </a:lnTo>
                      <a:lnTo>
                        <a:pt x="1143000" y="352425"/>
                      </a:lnTo>
                      <a:lnTo>
                        <a:pt x="1143000" y="38100"/>
                      </a:lnTo>
                      <a:lnTo>
                        <a:pt x="9525" y="0"/>
                      </a:lnTo>
                      <a:close/>
                    </a:path>
                  </a:pathLst>
                </a:custGeom>
                <a:gradFill flip="none" rotWithShape="1">
                  <a:gsLst>
                    <a:gs pos="65000">
                      <a:schemeClr val="accent1">
                        <a:lumMod val="75000"/>
                      </a:schemeClr>
                    </a:gs>
                    <a:gs pos="11000">
                      <a:schemeClr val="accent1">
                        <a:lumMod val="50000"/>
                      </a:schemeClr>
                    </a:gs>
                  </a:gsLst>
                  <a:lin ang="162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8" name="Group 1067"/>
                <p:cNvGrpSpPr/>
                <p:nvPr/>
              </p:nvGrpSpPr>
              <p:grpSpPr>
                <a:xfrm>
                  <a:off x="6084174" y="2564942"/>
                  <a:ext cx="2070231" cy="720081"/>
                  <a:chOff x="5436096" y="908737"/>
                  <a:chExt cx="893112" cy="278509"/>
                </a:xfrm>
              </p:grpSpPr>
              <p:grpSp>
                <p:nvGrpSpPr>
                  <p:cNvPr id="79" name="Group 78"/>
                  <p:cNvGrpSpPr/>
                  <p:nvPr/>
                </p:nvGrpSpPr>
                <p:grpSpPr>
                  <a:xfrm>
                    <a:off x="5436096" y="908737"/>
                    <a:ext cx="167492" cy="267958"/>
                    <a:chOff x="4139952" y="2196392"/>
                    <a:chExt cx="72008" cy="133436"/>
                  </a:xfrm>
                </p:grpSpPr>
                <p:grpSp>
                  <p:nvGrpSpPr>
                    <p:cNvPr id="80" name="Group 72"/>
                    <p:cNvGrpSpPr/>
                    <p:nvPr/>
                  </p:nvGrpSpPr>
                  <p:grpSpPr>
                    <a:xfrm>
                      <a:off x="4139952" y="2257820"/>
                      <a:ext cx="72008" cy="72008"/>
                      <a:chOff x="3923928" y="2276872"/>
                      <a:chExt cx="144016" cy="144016"/>
                    </a:xfrm>
                  </p:grpSpPr>
                  <p:sp>
                    <p:nvSpPr>
                      <p:cNvPr id="411" name="Rounded Rectangle 410"/>
                      <p:cNvSpPr/>
                      <p:nvPr/>
                    </p:nvSpPr>
                    <p:spPr>
                      <a:xfrm>
                        <a:off x="3923928" y="2276872"/>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2" name="Rounded Rectangle 411"/>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0" name="Rounded Rectangle 409"/>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Group 79"/>
                  <p:cNvGrpSpPr/>
                  <p:nvPr/>
                </p:nvGrpSpPr>
                <p:grpSpPr>
                  <a:xfrm>
                    <a:off x="5677969" y="918302"/>
                    <a:ext cx="167492" cy="267958"/>
                    <a:chOff x="4139952" y="2196392"/>
                    <a:chExt cx="72008" cy="133436"/>
                  </a:xfrm>
                </p:grpSpPr>
                <p:grpSp>
                  <p:nvGrpSpPr>
                    <p:cNvPr id="82" name="Group 72"/>
                    <p:cNvGrpSpPr/>
                    <p:nvPr/>
                  </p:nvGrpSpPr>
                  <p:grpSpPr>
                    <a:xfrm>
                      <a:off x="4139952" y="2257820"/>
                      <a:ext cx="72008" cy="72008"/>
                      <a:chOff x="3923928" y="2276872"/>
                      <a:chExt cx="144016" cy="144016"/>
                    </a:xfrm>
                  </p:grpSpPr>
                  <p:sp>
                    <p:nvSpPr>
                      <p:cNvPr id="407" name="Rounded Rectangle 406"/>
                      <p:cNvSpPr/>
                      <p:nvPr/>
                    </p:nvSpPr>
                    <p:spPr>
                      <a:xfrm>
                        <a:off x="3923928" y="2276872"/>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8" name="Rounded Rectangle 407"/>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6" name="Rounded Rectangle 405"/>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 name="Group 84"/>
                  <p:cNvGrpSpPr/>
                  <p:nvPr/>
                </p:nvGrpSpPr>
                <p:grpSpPr>
                  <a:xfrm>
                    <a:off x="5919843" y="918302"/>
                    <a:ext cx="167492" cy="267958"/>
                    <a:chOff x="4139952" y="2196392"/>
                    <a:chExt cx="72008" cy="133436"/>
                  </a:xfrm>
                </p:grpSpPr>
                <p:grpSp>
                  <p:nvGrpSpPr>
                    <p:cNvPr id="84" name="Group 72"/>
                    <p:cNvGrpSpPr/>
                    <p:nvPr/>
                  </p:nvGrpSpPr>
                  <p:grpSpPr>
                    <a:xfrm>
                      <a:off x="4139952" y="2257820"/>
                      <a:ext cx="72008" cy="72008"/>
                      <a:chOff x="3923928" y="2276872"/>
                      <a:chExt cx="144016" cy="144016"/>
                    </a:xfrm>
                  </p:grpSpPr>
                  <p:sp>
                    <p:nvSpPr>
                      <p:cNvPr id="403" name="Rounded Rectangle 402"/>
                      <p:cNvSpPr/>
                      <p:nvPr/>
                    </p:nvSpPr>
                    <p:spPr>
                      <a:xfrm>
                        <a:off x="3923928" y="2276872"/>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Rounded Rectangle 403"/>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2" name="Rounded Rectangle 401"/>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5" name="Group 89"/>
                  <p:cNvGrpSpPr/>
                  <p:nvPr/>
                </p:nvGrpSpPr>
                <p:grpSpPr>
                  <a:xfrm>
                    <a:off x="6161716" y="919288"/>
                    <a:ext cx="167492" cy="267958"/>
                    <a:chOff x="4139952" y="2196392"/>
                    <a:chExt cx="72008" cy="133436"/>
                  </a:xfrm>
                </p:grpSpPr>
                <p:grpSp>
                  <p:nvGrpSpPr>
                    <p:cNvPr id="86" name="Group 72"/>
                    <p:cNvGrpSpPr/>
                    <p:nvPr/>
                  </p:nvGrpSpPr>
                  <p:grpSpPr>
                    <a:xfrm>
                      <a:off x="4139952" y="2257820"/>
                      <a:ext cx="72008" cy="72008"/>
                      <a:chOff x="3923928" y="2276872"/>
                      <a:chExt cx="144016" cy="144016"/>
                    </a:xfrm>
                  </p:grpSpPr>
                  <p:sp>
                    <p:nvSpPr>
                      <p:cNvPr id="399" name="Rounded Rectangle 398"/>
                      <p:cNvSpPr/>
                      <p:nvPr/>
                    </p:nvSpPr>
                    <p:spPr>
                      <a:xfrm>
                        <a:off x="3923928" y="2276872"/>
                        <a:ext cx="144016" cy="144016"/>
                      </a:xfrm>
                      <a:prstGeom prst="roundRect">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 name="Rounded Rectangle 399"/>
                      <p:cNvSpPr/>
                      <p:nvPr/>
                    </p:nvSpPr>
                    <p:spPr>
                      <a:xfrm>
                        <a:off x="3955740" y="2308684"/>
                        <a:ext cx="80392" cy="80392"/>
                      </a:xfrm>
                      <a:prstGeom prst="round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8" name="Rounded Rectangle 397"/>
                    <p:cNvSpPr/>
                    <p:nvPr/>
                  </p:nvSpPr>
                  <p:spPr>
                    <a:xfrm>
                      <a:off x="4155858" y="2196392"/>
                      <a:ext cx="40196" cy="40196"/>
                    </a:xfrm>
                    <a:prstGeom prst="round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92" name="Freeform 391"/>
                <p:cNvSpPr/>
                <p:nvPr/>
              </p:nvSpPr>
              <p:spPr>
                <a:xfrm>
                  <a:off x="6212114" y="3106057"/>
                  <a:ext cx="2714172" cy="725714"/>
                </a:xfrm>
                <a:custGeom>
                  <a:avLst/>
                  <a:gdLst>
                    <a:gd name="connsiteX0" fmla="*/ 0 w 2714172"/>
                    <a:gd name="connsiteY0" fmla="*/ 0 h 725714"/>
                    <a:gd name="connsiteX1" fmla="*/ 87086 w 2714172"/>
                    <a:gd name="connsiteY1" fmla="*/ 566057 h 725714"/>
                    <a:gd name="connsiteX2" fmla="*/ 638629 w 2714172"/>
                    <a:gd name="connsiteY2" fmla="*/ 711200 h 725714"/>
                    <a:gd name="connsiteX3" fmla="*/ 1799772 w 2714172"/>
                    <a:gd name="connsiteY3" fmla="*/ 638629 h 725714"/>
                    <a:gd name="connsiteX4" fmla="*/ 2525486 w 2714172"/>
                    <a:gd name="connsiteY4" fmla="*/ 725714 h 725714"/>
                    <a:gd name="connsiteX5" fmla="*/ 2714172 w 2714172"/>
                    <a:gd name="connsiteY5" fmla="*/ 464457 h 725714"/>
                    <a:gd name="connsiteX6" fmla="*/ 2090057 w 2714172"/>
                    <a:gd name="connsiteY6" fmla="*/ 464457 h 725714"/>
                    <a:gd name="connsiteX7" fmla="*/ 1799772 w 2714172"/>
                    <a:gd name="connsiteY7" fmla="*/ 43543 h 725714"/>
                    <a:gd name="connsiteX8" fmla="*/ 1654629 w 2714172"/>
                    <a:gd name="connsiteY8" fmla="*/ 43543 h 725714"/>
                    <a:gd name="connsiteX9" fmla="*/ 1857829 w 2714172"/>
                    <a:gd name="connsiteY9" fmla="*/ 478972 h 725714"/>
                    <a:gd name="connsiteX10" fmla="*/ 1378857 w 2714172"/>
                    <a:gd name="connsiteY10" fmla="*/ 435429 h 725714"/>
                    <a:gd name="connsiteX11" fmla="*/ 1190172 w 2714172"/>
                    <a:gd name="connsiteY11" fmla="*/ 14514 h 725714"/>
                    <a:gd name="connsiteX12" fmla="*/ 1117600 w 2714172"/>
                    <a:gd name="connsiteY12" fmla="*/ 0 h 725714"/>
                    <a:gd name="connsiteX13" fmla="*/ 1204686 w 2714172"/>
                    <a:gd name="connsiteY13" fmla="*/ 435429 h 725714"/>
                    <a:gd name="connsiteX14" fmla="*/ 870857 w 2714172"/>
                    <a:gd name="connsiteY14" fmla="*/ 391886 h 725714"/>
                    <a:gd name="connsiteX15" fmla="*/ 711200 w 2714172"/>
                    <a:gd name="connsiteY15" fmla="*/ 14514 h 725714"/>
                    <a:gd name="connsiteX16" fmla="*/ 537029 w 2714172"/>
                    <a:gd name="connsiteY16" fmla="*/ 29029 h 725714"/>
                    <a:gd name="connsiteX17" fmla="*/ 653143 w 2714172"/>
                    <a:gd name="connsiteY17" fmla="*/ 420914 h 725714"/>
                    <a:gd name="connsiteX18" fmla="*/ 261257 w 2714172"/>
                    <a:gd name="connsiteY18" fmla="*/ 362857 h 725714"/>
                    <a:gd name="connsiteX19" fmla="*/ 145143 w 2714172"/>
                    <a:gd name="connsiteY19" fmla="*/ 14514 h 725714"/>
                    <a:gd name="connsiteX20" fmla="*/ 58057 w 2714172"/>
                    <a:gd name="connsiteY20" fmla="*/ 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14172" h="725714">
                      <a:moveTo>
                        <a:pt x="0" y="0"/>
                      </a:moveTo>
                      <a:lnTo>
                        <a:pt x="87086" y="566057"/>
                      </a:lnTo>
                      <a:lnTo>
                        <a:pt x="638629" y="711200"/>
                      </a:lnTo>
                      <a:lnTo>
                        <a:pt x="1799772" y="638629"/>
                      </a:lnTo>
                      <a:lnTo>
                        <a:pt x="2525486" y="725714"/>
                      </a:lnTo>
                      <a:lnTo>
                        <a:pt x="2714172" y="464457"/>
                      </a:lnTo>
                      <a:lnTo>
                        <a:pt x="2090057" y="464457"/>
                      </a:lnTo>
                      <a:lnTo>
                        <a:pt x="1799772" y="43543"/>
                      </a:lnTo>
                      <a:lnTo>
                        <a:pt x="1654629" y="43543"/>
                      </a:lnTo>
                      <a:lnTo>
                        <a:pt x="1857829" y="478972"/>
                      </a:lnTo>
                      <a:lnTo>
                        <a:pt x="1378857" y="435429"/>
                      </a:lnTo>
                      <a:lnTo>
                        <a:pt x="1190172" y="14514"/>
                      </a:lnTo>
                      <a:lnTo>
                        <a:pt x="1117600" y="0"/>
                      </a:lnTo>
                      <a:lnTo>
                        <a:pt x="1204686" y="435429"/>
                      </a:lnTo>
                      <a:lnTo>
                        <a:pt x="870857" y="391886"/>
                      </a:lnTo>
                      <a:lnTo>
                        <a:pt x="711200" y="14514"/>
                      </a:lnTo>
                      <a:lnTo>
                        <a:pt x="537029" y="29029"/>
                      </a:lnTo>
                      <a:lnTo>
                        <a:pt x="653143" y="420914"/>
                      </a:lnTo>
                      <a:lnTo>
                        <a:pt x="261257" y="362857"/>
                      </a:lnTo>
                      <a:lnTo>
                        <a:pt x="145143" y="14514"/>
                      </a:lnTo>
                      <a:lnTo>
                        <a:pt x="58057" y="0"/>
                      </a:lnTo>
                    </a:path>
                  </a:pathLst>
                </a:custGeom>
                <a:gradFill flip="none" rotWithShape="1">
                  <a:gsLst>
                    <a:gs pos="27000">
                      <a:srgbClr val="FFC000"/>
                    </a:gs>
                    <a:gs pos="65000">
                      <a:schemeClr val="accent6">
                        <a:lumMod val="75000"/>
                      </a:schemeClr>
                    </a:gs>
                  </a:gsLst>
                  <a:lin ang="162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9" name="Freeform 388"/>
              <p:cNvSpPr/>
              <p:nvPr/>
            </p:nvSpPr>
            <p:spPr>
              <a:xfrm>
                <a:off x="4532651" y="-201318"/>
                <a:ext cx="518319" cy="5096528"/>
              </a:xfrm>
              <a:custGeom>
                <a:avLst/>
                <a:gdLst>
                  <a:gd name="connsiteX0" fmla="*/ 0 w 190500"/>
                  <a:gd name="connsiteY0" fmla="*/ 0 h 3743325"/>
                  <a:gd name="connsiteX1" fmla="*/ 190500 w 190500"/>
                  <a:gd name="connsiteY1" fmla="*/ 19050 h 3743325"/>
                  <a:gd name="connsiteX2" fmla="*/ 180975 w 190500"/>
                  <a:gd name="connsiteY2" fmla="*/ 3705225 h 3743325"/>
                  <a:gd name="connsiteX3" fmla="*/ 85725 w 190500"/>
                  <a:gd name="connsiteY3" fmla="*/ 3743325 h 3743325"/>
                  <a:gd name="connsiteX4" fmla="*/ 0 w 190500"/>
                  <a:gd name="connsiteY4" fmla="*/ 3743325 h 3743325"/>
                  <a:gd name="connsiteX5" fmla="*/ 0 w 190500"/>
                  <a:gd name="connsiteY5" fmla="*/ 0 h 374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3743325">
                    <a:moveTo>
                      <a:pt x="0" y="0"/>
                    </a:moveTo>
                    <a:lnTo>
                      <a:pt x="190500" y="19050"/>
                    </a:lnTo>
                    <a:lnTo>
                      <a:pt x="180975" y="3705225"/>
                    </a:lnTo>
                    <a:lnTo>
                      <a:pt x="85725" y="3743325"/>
                    </a:lnTo>
                    <a:lnTo>
                      <a:pt x="0" y="3743325"/>
                    </a:lnTo>
                    <a:lnTo>
                      <a:pt x="0" y="0"/>
                    </a:lnTo>
                    <a:close/>
                  </a:path>
                </a:pathLst>
              </a:custGeom>
              <a:gradFill>
                <a:gsLst>
                  <a:gs pos="83000">
                    <a:schemeClr val="tx1">
                      <a:lumMod val="75000"/>
                      <a:lumOff val="25000"/>
                    </a:schemeClr>
                  </a:gs>
                  <a:gs pos="11000">
                    <a:schemeClr val="tx1">
                      <a:lumMod val="75000"/>
                      <a:lumOff val="25000"/>
                    </a:schemeClr>
                  </a:gs>
                  <a:gs pos="46000">
                    <a:schemeClr val="tx1">
                      <a:lumMod val="50000"/>
                      <a:lumOff val="50000"/>
                    </a:schemeClr>
                  </a:gs>
                </a:gsLst>
                <a:lin ang="108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53"/>
            <p:cNvGrpSpPr/>
            <p:nvPr/>
          </p:nvGrpSpPr>
          <p:grpSpPr>
            <a:xfrm>
              <a:off x="6656860" y="5468343"/>
              <a:ext cx="1453496" cy="1129009"/>
              <a:chOff x="1233874" y="548680"/>
              <a:chExt cx="7910126" cy="6144220"/>
            </a:xfrm>
          </p:grpSpPr>
          <p:grpSp>
            <p:nvGrpSpPr>
              <p:cNvPr id="88" name="Group 9"/>
              <p:cNvGrpSpPr/>
              <p:nvPr/>
            </p:nvGrpSpPr>
            <p:grpSpPr>
              <a:xfrm>
                <a:off x="1233874" y="548680"/>
                <a:ext cx="5461000" cy="4437112"/>
                <a:chOff x="1233874" y="548680"/>
                <a:chExt cx="5461000" cy="4437112"/>
              </a:xfrm>
            </p:grpSpPr>
            <p:sp>
              <p:nvSpPr>
                <p:cNvPr id="67" name="Freeform 7"/>
                <p:cNvSpPr/>
                <p:nvPr/>
              </p:nvSpPr>
              <p:spPr>
                <a:xfrm>
                  <a:off x="1233874" y="548680"/>
                  <a:ext cx="5461000" cy="4437112"/>
                </a:xfrm>
                <a:custGeom>
                  <a:avLst/>
                  <a:gdLst>
                    <a:gd name="connsiteX0" fmla="*/ 558800 w 5461000"/>
                    <a:gd name="connsiteY0" fmla="*/ 4470400 h 4470400"/>
                    <a:gd name="connsiteX1" fmla="*/ 5397500 w 5461000"/>
                    <a:gd name="connsiteY1" fmla="*/ 3784600 h 4470400"/>
                    <a:gd name="connsiteX2" fmla="*/ 5461000 w 5461000"/>
                    <a:gd name="connsiteY2" fmla="*/ 3721100 h 4470400"/>
                    <a:gd name="connsiteX3" fmla="*/ 4978400 w 5461000"/>
                    <a:gd name="connsiteY3" fmla="*/ 139700 h 4470400"/>
                    <a:gd name="connsiteX4" fmla="*/ 4813300 w 5461000"/>
                    <a:gd name="connsiteY4" fmla="*/ 0 h 4470400"/>
                    <a:gd name="connsiteX5" fmla="*/ 114300 w 5461000"/>
                    <a:gd name="connsiteY5" fmla="*/ 215900 h 4470400"/>
                    <a:gd name="connsiteX6" fmla="*/ 0 w 5461000"/>
                    <a:gd name="connsiteY6" fmla="*/ 355600 h 4470400"/>
                    <a:gd name="connsiteX7" fmla="*/ 533400 w 5461000"/>
                    <a:gd name="connsiteY7" fmla="*/ 4318000 h 4470400"/>
                    <a:gd name="connsiteX8" fmla="*/ 596900 w 5461000"/>
                    <a:gd name="connsiteY8" fmla="*/ 4419600 h 4470400"/>
                    <a:gd name="connsiteX0" fmla="*/ 558800 w 5461000"/>
                    <a:gd name="connsiteY0" fmla="*/ 4470400 h 4470400"/>
                    <a:gd name="connsiteX1" fmla="*/ 5397500 w 5461000"/>
                    <a:gd name="connsiteY1" fmla="*/ 3784600 h 4470400"/>
                    <a:gd name="connsiteX2" fmla="*/ 5461000 w 5461000"/>
                    <a:gd name="connsiteY2" fmla="*/ 3721100 h 4470400"/>
                    <a:gd name="connsiteX3" fmla="*/ 4978400 w 5461000"/>
                    <a:gd name="connsiteY3" fmla="*/ 139700 h 4470400"/>
                    <a:gd name="connsiteX4" fmla="*/ 4813300 w 5461000"/>
                    <a:gd name="connsiteY4" fmla="*/ 0 h 4470400"/>
                    <a:gd name="connsiteX5" fmla="*/ 114300 w 5461000"/>
                    <a:gd name="connsiteY5" fmla="*/ 215900 h 4470400"/>
                    <a:gd name="connsiteX6" fmla="*/ 0 w 5461000"/>
                    <a:gd name="connsiteY6" fmla="*/ 355600 h 4470400"/>
                    <a:gd name="connsiteX7" fmla="*/ 533400 w 5461000"/>
                    <a:gd name="connsiteY7" fmla="*/ 4318000 h 4470400"/>
                    <a:gd name="connsiteX8" fmla="*/ 504056 w 5461000"/>
                    <a:gd name="connsiteY8" fmla="*/ 4293096 h 4470400"/>
                    <a:gd name="connsiteX0" fmla="*/ 558800 w 5461000"/>
                    <a:gd name="connsiteY0" fmla="*/ 4470400 h 4470400"/>
                    <a:gd name="connsiteX1" fmla="*/ 5397500 w 5461000"/>
                    <a:gd name="connsiteY1" fmla="*/ 3784600 h 4470400"/>
                    <a:gd name="connsiteX2" fmla="*/ 5461000 w 5461000"/>
                    <a:gd name="connsiteY2" fmla="*/ 3721100 h 4470400"/>
                    <a:gd name="connsiteX3" fmla="*/ 4978400 w 5461000"/>
                    <a:gd name="connsiteY3" fmla="*/ 139700 h 4470400"/>
                    <a:gd name="connsiteX4" fmla="*/ 4813300 w 5461000"/>
                    <a:gd name="connsiteY4" fmla="*/ 0 h 4470400"/>
                    <a:gd name="connsiteX5" fmla="*/ 114300 w 5461000"/>
                    <a:gd name="connsiteY5" fmla="*/ 215900 h 4470400"/>
                    <a:gd name="connsiteX6" fmla="*/ 0 w 5461000"/>
                    <a:gd name="connsiteY6" fmla="*/ 355600 h 4470400"/>
                    <a:gd name="connsiteX7" fmla="*/ 533400 w 5461000"/>
                    <a:gd name="connsiteY7" fmla="*/ 4318000 h 4470400"/>
                    <a:gd name="connsiteX8" fmla="*/ 576064 w 5461000"/>
                    <a:gd name="connsiteY8" fmla="*/ 4437112 h 4470400"/>
                    <a:gd name="connsiteX0" fmla="*/ 558800 w 5461000"/>
                    <a:gd name="connsiteY0" fmla="*/ 4470400 h 4470400"/>
                    <a:gd name="connsiteX1" fmla="*/ 5397500 w 5461000"/>
                    <a:gd name="connsiteY1" fmla="*/ 3784600 h 4470400"/>
                    <a:gd name="connsiteX2" fmla="*/ 5461000 w 5461000"/>
                    <a:gd name="connsiteY2" fmla="*/ 3721100 h 4470400"/>
                    <a:gd name="connsiteX3" fmla="*/ 4978400 w 5461000"/>
                    <a:gd name="connsiteY3" fmla="*/ 139700 h 4470400"/>
                    <a:gd name="connsiteX4" fmla="*/ 4813300 w 5461000"/>
                    <a:gd name="connsiteY4" fmla="*/ 0 h 4470400"/>
                    <a:gd name="connsiteX5" fmla="*/ 114300 w 5461000"/>
                    <a:gd name="connsiteY5" fmla="*/ 215900 h 4470400"/>
                    <a:gd name="connsiteX6" fmla="*/ 0 w 5461000"/>
                    <a:gd name="connsiteY6" fmla="*/ 355600 h 4470400"/>
                    <a:gd name="connsiteX7" fmla="*/ 533400 w 5461000"/>
                    <a:gd name="connsiteY7" fmla="*/ 4318000 h 4470400"/>
                    <a:gd name="connsiteX8" fmla="*/ 648072 w 5461000"/>
                    <a:gd name="connsiteY8" fmla="*/ 4437112 h 4470400"/>
                    <a:gd name="connsiteX0" fmla="*/ 648072 w 5461000"/>
                    <a:gd name="connsiteY0" fmla="*/ 4437112 h 4437112"/>
                    <a:gd name="connsiteX1" fmla="*/ 5397500 w 5461000"/>
                    <a:gd name="connsiteY1" fmla="*/ 3784600 h 4437112"/>
                    <a:gd name="connsiteX2" fmla="*/ 5461000 w 5461000"/>
                    <a:gd name="connsiteY2" fmla="*/ 3721100 h 4437112"/>
                    <a:gd name="connsiteX3" fmla="*/ 4978400 w 5461000"/>
                    <a:gd name="connsiteY3" fmla="*/ 139700 h 4437112"/>
                    <a:gd name="connsiteX4" fmla="*/ 4813300 w 5461000"/>
                    <a:gd name="connsiteY4" fmla="*/ 0 h 4437112"/>
                    <a:gd name="connsiteX5" fmla="*/ 114300 w 5461000"/>
                    <a:gd name="connsiteY5" fmla="*/ 215900 h 4437112"/>
                    <a:gd name="connsiteX6" fmla="*/ 0 w 5461000"/>
                    <a:gd name="connsiteY6" fmla="*/ 355600 h 4437112"/>
                    <a:gd name="connsiteX7" fmla="*/ 533400 w 5461000"/>
                    <a:gd name="connsiteY7" fmla="*/ 4318000 h 4437112"/>
                    <a:gd name="connsiteX8" fmla="*/ 648072 w 5461000"/>
                    <a:gd name="connsiteY8" fmla="*/ 4437112 h 443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1000" h="4437112">
                      <a:moveTo>
                        <a:pt x="648072" y="4437112"/>
                      </a:moveTo>
                      <a:lnTo>
                        <a:pt x="5397500" y="3784600"/>
                      </a:lnTo>
                      <a:lnTo>
                        <a:pt x="5461000" y="3721100"/>
                      </a:lnTo>
                      <a:lnTo>
                        <a:pt x="4978400" y="139700"/>
                      </a:lnTo>
                      <a:lnTo>
                        <a:pt x="4813300" y="0"/>
                      </a:lnTo>
                      <a:lnTo>
                        <a:pt x="114300" y="215900"/>
                      </a:lnTo>
                      <a:lnTo>
                        <a:pt x="0" y="355600"/>
                      </a:lnTo>
                      <a:lnTo>
                        <a:pt x="533400" y="4318000"/>
                      </a:lnTo>
                      <a:lnTo>
                        <a:pt x="648072" y="4437112"/>
                      </a:lnTo>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8" name="Freeform 8"/>
                <p:cNvSpPr>
                  <a:spLocks noChangeAspect="1"/>
                </p:cNvSpPr>
                <p:nvPr/>
              </p:nvSpPr>
              <p:spPr>
                <a:xfrm>
                  <a:off x="1324426" y="620688"/>
                  <a:ext cx="5333951" cy="4260959"/>
                </a:xfrm>
                <a:custGeom>
                  <a:avLst/>
                  <a:gdLst>
                    <a:gd name="connsiteX0" fmla="*/ 558800 w 5461000"/>
                    <a:gd name="connsiteY0" fmla="*/ 4470400 h 4470400"/>
                    <a:gd name="connsiteX1" fmla="*/ 5397500 w 5461000"/>
                    <a:gd name="connsiteY1" fmla="*/ 3784600 h 4470400"/>
                    <a:gd name="connsiteX2" fmla="*/ 5461000 w 5461000"/>
                    <a:gd name="connsiteY2" fmla="*/ 3721100 h 4470400"/>
                    <a:gd name="connsiteX3" fmla="*/ 4978400 w 5461000"/>
                    <a:gd name="connsiteY3" fmla="*/ 139700 h 4470400"/>
                    <a:gd name="connsiteX4" fmla="*/ 4813300 w 5461000"/>
                    <a:gd name="connsiteY4" fmla="*/ 0 h 4470400"/>
                    <a:gd name="connsiteX5" fmla="*/ 114300 w 5461000"/>
                    <a:gd name="connsiteY5" fmla="*/ 215900 h 4470400"/>
                    <a:gd name="connsiteX6" fmla="*/ 0 w 5461000"/>
                    <a:gd name="connsiteY6" fmla="*/ 355600 h 4470400"/>
                    <a:gd name="connsiteX7" fmla="*/ 533400 w 5461000"/>
                    <a:gd name="connsiteY7" fmla="*/ 4318000 h 4470400"/>
                    <a:gd name="connsiteX8" fmla="*/ 596900 w 5461000"/>
                    <a:gd name="connsiteY8" fmla="*/ 4419600 h 4470400"/>
                    <a:gd name="connsiteX0" fmla="*/ 558800 w 5461000"/>
                    <a:gd name="connsiteY0" fmla="*/ 4470400 h 4470400"/>
                    <a:gd name="connsiteX1" fmla="*/ 5397500 w 5461000"/>
                    <a:gd name="connsiteY1" fmla="*/ 3784600 h 4470400"/>
                    <a:gd name="connsiteX2" fmla="*/ 5461000 w 5461000"/>
                    <a:gd name="connsiteY2" fmla="*/ 3721100 h 4470400"/>
                    <a:gd name="connsiteX3" fmla="*/ 4978400 w 5461000"/>
                    <a:gd name="connsiteY3" fmla="*/ 139700 h 4470400"/>
                    <a:gd name="connsiteX4" fmla="*/ 4813300 w 5461000"/>
                    <a:gd name="connsiteY4" fmla="*/ 0 h 4470400"/>
                    <a:gd name="connsiteX5" fmla="*/ 114300 w 5461000"/>
                    <a:gd name="connsiteY5" fmla="*/ 215900 h 4470400"/>
                    <a:gd name="connsiteX6" fmla="*/ 0 w 5461000"/>
                    <a:gd name="connsiteY6" fmla="*/ 355600 h 4470400"/>
                    <a:gd name="connsiteX7" fmla="*/ 533400 w 5461000"/>
                    <a:gd name="connsiteY7" fmla="*/ 4318000 h 4470400"/>
                    <a:gd name="connsiteX8" fmla="*/ 504056 w 5461000"/>
                    <a:gd name="connsiteY8" fmla="*/ 4293096 h 4470400"/>
                    <a:gd name="connsiteX0" fmla="*/ 558800 w 5461000"/>
                    <a:gd name="connsiteY0" fmla="*/ 4470400 h 4470400"/>
                    <a:gd name="connsiteX1" fmla="*/ 5397500 w 5461000"/>
                    <a:gd name="connsiteY1" fmla="*/ 3784600 h 4470400"/>
                    <a:gd name="connsiteX2" fmla="*/ 5461000 w 5461000"/>
                    <a:gd name="connsiteY2" fmla="*/ 3721100 h 4470400"/>
                    <a:gd name="connsiteX3" fmla="*/ 4978400 w 5461000"/>
                    <a:gd name="connsiteY3" fmla="*/ 139700 h 4470400"/>
                    <a:gd name="connsiteX4" fmla="*/ 4813300 w 5461000"/>
                    <a:gd name="connsiteY4" fmla="*/ 0 h 4470400"/>
                    <a:gd name="connsiteX5" fmla="*/ 114300 w 5461000"/>
                    <a:gd name="connsiteY5" fmla="*/ 215900 h 4470400"/>
                    <a:gd name="connsiteX6" fmla="*/ 0 w 5461000"/>
                    <a:gd name="connsiteY6" fmla="*/ 355600 h 4470400"/>
                    <a:gd name="connsiteX7" fmla="*/ 533400 w 5461000"/>
                    <a:gd name="connsiteY7" fmla="*/ 4318000 h 4470400"/>
                    <a:gd name="connsiteX8" fmla="*/ 576064 w 5461000"/>
                    <a:gd name="connsiteY8" fmla="*/ 4437112 h 4470400"/>
                    <a:gd name="connsiteX0" fmla="*/ 558800 w 5461000"/>
                    <a:gd name="connsiteY0" fmla="*/ 4470400 h 4470400"/>
                    <a:gd name="connsiteX1" fmla="*/ 5397500 w 5461000"/>
                    <a:gd name="connsiteY1" fmla="*/ 3784600 h 4470400"/>
                    <a:gd name="connsiteX2" fmla="*/ 5461000 w 5461000"/>
                    <a:gd name="connsiteY2" fmla="*/ 3721100 h 4470400"/>
                    <a:gd name="connsiteX3" fmla="*/ 4978400 w 5461000"/>
                    <a:gd name="connsiteY3" fmla="*/ 139700 h 4470400"/>
                    <a:gd name="connsiteX4" fmla="*/ 4813300 w 5461000"/>
                    <a:gd name="connsiteY4" fmla="*/ 0 h 4470400"/>
                    <a:gd name="connsiteX5" fmla="*/ 114300 w 5461000"/>
                    <a:gd name="connsiteY5" fmla="*/ 215900 h 4470400"/>
                    <a:gd name="connsiteX6" fmla="*/ 0 w 5461000"/>
                    <a:gd name="connsiteY6" fmla="*/ 355600 h 4470400"/>
                    <a:gd name="connsiteX7" fmla="*/ 533400 w 5461000"/>
                    <a:gd name="connsiteY7" fmla="*/ 4318000 h 4470400"/>
                    <a:gd name="connsiteX8" fmla="*/ 648072 w 5461000"/>
                    <a:gd name="connsiteY8" fmla="*/ 4437112 h 4470400"/>
                    <a:gd name="connsiteX0" fmla="*/ 648072 w 5461000"/>
                    <a:gd name="connsiteY0" fmla="*/ 4437112 h 4437112"/>
                    <a:gd name="connsiteX1" fmla="*/ 5397500 w 5461000"/>
                    <a:gd name="connsiteY1" fmla="*/ 3784600 h 4437112"/>
                    <a:gd name="connsiteX2" fmla="*/ 5461000 w 5461000"/>
                    <a:gd name="connsiteY2" fmla="*/ 3721100 h 4437112"/>
                    <a:gd name="connsiteX3" fmla="*/ 4978400 w 5461000"/>
                    <a:gd name="connsiteY3" fmla="*/ 139700 h 4437112"/>
                    <a:gd name="connsiteX4" fmla="*/ 4813300 w 5461000"/>
                    <a:gd name="connsiteY4" fmla="*/ 0 h 4437112"/>
                    <a:gd name="connsiteX5" fmla="*/ 114300 w 5461000"/>
                    <a:gd name="connsiteY5" fmla="*/ 215900 h 4437112"/>
                    <a:gd name="connsiteX6" fmla="*/ 0 w 5461000"/>
                    <a:gd name="connsiteY6" fmla="*/ 355600 h 4437112"/>
                    <a:gd name="connsiteX7" fmla="*/ 533400 w 5461000"/>
                    <a:gd name="connsiteY7" fmla="*/ 4318000 h 4437112"/>
                    <a:gd name="connsiteX8" fmla="*/ 648072 w 5461000"/>
                    <a:gd name="connsiteY8" fmla="*/ 4437112 h 443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1000" h="4437112">
                      <a:moveTo>
                        <a:pt x="648072" y="4437112"/>
                      </a:moveTo>
                      <a:lnTo>
                        <a:pt x="5397500" y="3784600"/>
                      </a:lnTo>
                      <a:lnTo>
                        <a:pt x="5461000" y="3721100"/>
                      </a:lnTo>
                      <a:lnTo>
                        <a:pt x="4978400" y="139700"/>
                      </a:lnTo>
                      <a:lnTo>
                        <a:pt x="4813300" y="0"/>
                      </a:lnTo>
                      <a:lnTo>
                        <a:pt x="114300" y="215900"/>
                      </a:lnTo>
                      <a:lnTo>
                        <a:pt x="0" y="355600"/>
                      </a:lnTo>
                      <a:lnTo>
                        <a:pt x="533400" y="4318000"/>
                      </a:lnTo>
                      <a:lnTo>
                        <a:pt x="648072" y="4437112"/>
                      </a:lnTo>
                    </a:path>
                  </a:pathLst>
                </a:custGeom>
                <a:gradFill flip="none" rotWithShape="1">
                  <a:gsLst>
                    <a:gs pos="74000">
                      <a:schemeClr val="bg1">
                        <a:lumMod val="50000"/>
                      </a:schemeClr>
                    </a:gs>
                    <a:gs pos="46000">
                      <a:schemeClr val="bg1">
                        <a:lumMod val="85000"/>
                      </a:schemeClr>
                    </a:gs>
                    <a:gs pos="27000">
                      <a:schemeClr val="bg1">
                        <a:lumMod val="50000"/>
                      </a:schemeClr>
                    </a:gs>
                  </a:gsLst>
                  <a:lin ang="5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grpSp>
            <p:nvGrpSpPr>
              <p:cNvPr id="89" name="Group 6"/>
              <p:cNvGrpSpPr/>
              <p:nvPr/>
            </p:nvGrpSpPr>
            <p:grpSpPr>
              <a:xfrm>
                <a:off x="1835696" y="4293096"/>
                <a:ext cx="7308304" cy="2399804"/>
                <a:chOff x="1835696" y="4293096"/>
                <a:chExt cx="7308304" cy="2399804"/>
              </a:xfrm>
            </p:grpSpPr>
            <p:grpSp>
              <p:nvGrpSpPr>
                <p:cNvPr id="90" name="Group 4"/>
                <p:cNvGrpSpPr/>
                <p:nvPr/>
              </p:nvGrpSpPr>
              <p:grpSpPr>
                <a:xfrm>
                  <a:off x="1841500" y="4293096"/>
                  <a:ext cx="7302500" cy="2387600"/>
                  <a:chOff x="3419872" y="1340768"/>
                  <a:chExt cx="7302500" cy="2387600"/>
                </a:xfrm>
              </p:grpSpPr>
              <p:sp>
                <p:nvSpPr>
                  <p:cNvPr id="65" name="Freeform 2"/>
                  <p:cNvSpPr/>
                  <p:nvPr/>
                </p:nvSpPr>
                <p:spPr>
                  <a:xfrm>
                    <a:off x="3419872" y="1340768"/>
                    <a:ext cx="7302500" cy="2387600"/>
                  </a:xfrm>
                  <a:custGeom>
                    <a:avLst/>
                    <a:gdLst>
                      <a:gd name="connsiteX0" fmla="*/ 0 w 7302500"/>
                      <a:gd name="connsiteY0" fmla="*/ 685800 h 2387600"/>
                      <a:gd name="connsiteX1" fmla="*/ 4864100 w 7302500"/>
                      <a:gd name="connsiteY1" fmla="*/ 0 h 2387600"/>
                      <a:gd name="connsiteX2" fmla="*/ 7226300 w 7302500"/>
                      <a:gd name="connsiteY2" fmla="*/ 990600 h 2387600"/>
                      <a:gd name="connsiteX3" fmla="*/ 7302500 w 7302500"/>
                      <a:gd name="connsiteY3" fmla="*/ 1168400 h 2387600"/>
                      <a:gd name="connsiteX4" fmla="*/ 7251700 w 7302500"/>
                      <a:gd name="connsiteY4" fmla="*/ 1320800 h 2387600"/>
                      <a:gd name="connsiteX5" fmla="*/ 7175500 w 7302500"/>
                      <a:gd name="connsiteY5" fmla="*/ 1447800 h 2387600"/>
                      <a:gd name="connsiteX6" fmla="*/ 2171700 w 7302500"/>
                      <a:gd name="connsiteY6" fmla="*/ 2387600 h 2387600"/>
                      <a:gd name="connsiteX7" fmla="*/ 0 w 7302500"/>
                      <a:gd name="connsiteY7" fmla="*/ 1028700 h 2387600"/>
                      <a:gd name="connsiteX8" fmla="*/ 0 w 7302500"/>
                      <a:gd name="connsiteY8" fmla="*/ 68580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2500" h="2387600">
                        <a:moveTo>
                          <a:pt x="0" y="685800"/>
                        </a:moveTo>
                        <a:lnTo>
                          <a:pt x="4864100" y="0"/>
                        </a:lnTo>
                        <a:lnTo>
                          <a:pt x="7226300" y="990600"/>
                        </a:lnTo>
                        <a:lnTo>
                          <a:pt x="7302500" y="1168400"/>
                        </a:lnTo>
                        <a:lnTo>
                          <a:pt x="7251700" y="1320800"/>
                        </a:lnTo>
                        <a:lnTo>
                          <a:pt x="7175500" y="1447800"/>
                        </a:lnTo>
                        <a:lnTo>
                          <a:pt x="2171700" y="2387600"/>
                        </a:lnTo>
                        <a:lnTo>
                          <a:pt x="0" y="1028700"/>
                        </a:lnTo>
                        <a:lnTo>
                          <a:pt x="0" y="685800"/>
                        </a:lnTo>
                        <a:close/>
                      </a:path>
                    </a:pathLst>
                  </a:custGeom>
                  <a:gradFill flip="none" rotWithShape="1">
                    <a:gsLst>
                      <a:gs pos="74000">
                        <a:schemeClr val="bg1">
                          <a:lumMod val="50000"/>
                        </a:schemeClr>
                      </a:gs>
                      <a:gs pos="46000">
                        <a:schemeClr val="bg1">
                          <a:lumMod val="85000"/>
                        </a:schemeClr>
                      </a:gs>
                      <a:gs pos="27000">
                        <a:schemeClr val="bg1">
                          <a:lumMod val="5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3"/>
                  <p:cNvSpPr/>
                  <p:nvPr/>
                </p:nvSpPr>
                <p:spPr>
                  <a:xfrm>
                    <a:off x="4572000" y="1628800"/>
                    <a:ext cx="4724400" cy="1041400"/>
                  </a:xfrm>
                  <a:custGeom>
                    <a:avLst/>
                    <a:gdLst>
                      <a:gd name="connsiteX0" fmla="*/ 0 w 4724400"/>
                      <a:gd name="connsiteY0" fmla="*/ 546100 h 1041400"/>
                      <a:gd name="connsiteX1" fmla="*/ 3543300 w 4724400"/>
                      <a:gd name="connsiteY1" fmla="*/ 0 h 1041400"/>
                      <a:gd name="connsiteX2" fmla="*/ 4724400 w 4724400"/>
                      <a:gd name="connsiteY2" fmla="*/ 546100 h 1041400"/>
                      <a:gd name="connsiteX3" fmla="*/ 3975100 w 4724400"/>
                      <a:gd name="connsiteY3" fmla="*/ 660400 h 1041400"/>
                      <a:gd name="connsiteX4" fmla="*/ 3810000 w 4724400"/>
                      <a:gd name="connsiteY4" fmla="*/ 558800 h 1041400"/>
                      <a:gd name="connsiteX5" fmla="*/ 787400 w 4724400"/>
                      <a:gd name="connsiteY5" fmla="*/ 1041400 h 1041400"/>
                      <a:gd name="connsiteX6" fmla="*/ 0 w 4724400"/>
                      <a:gd name="connsiteY6" fmla="*/ 5461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4400" h="1041400">
                        <a:moveTo>
                          <a:pt x="0" y="546100"/>
                        </a:moveTo>
                        <a:lnTo>
                          <a:pt x="3543300" y="0"/>
                        </a:lnTo>
                        <a:lnTo>
                          <a:pt x="4724400" y="546100"/>
                        </a:lnTo>
                        <a:lnTo>
                          <a:pt x="3975100" y="660400"/>
                        </a:lnTo>
                        <a:lnTo>
                          <a:pt x="3810000" y="558800"/>
                        </a:lnTo>
                        <a:lnTo>
                          <a:pt x="787400" y="1041400"/>
                        </a:lnTo>
                        <a:lnTo>
                          <a:pt x="0" y="546100"/>
                        </a:lnTo>
                        <a:close/>
                      </a:path>
                    </a:pathLst>
                  </a:custGeom>
                  <a:gradFill flip="none" rotWithShape="1">
                    <a:gsLst>
                      <a:gs pos="39000">
                        <a:schemeClr val="bg1">
                          <a:lumMod val="75000"/>
                        </a:schemeClr>
                      </a:gs>
                      <a:gs pos="29000">
                        <a:schemeClr val="bg1">
                          <a:lumMod val="75000"/>
                        </a:schemeClr>
                      </a:gs>
                      <a:gs pos="63000">
                        <a:schemeClr val="bg1">
                          <a:lumMod val="6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Freeform 5"/>
                <p:cNvSpPr/>
                <p:nvPr/>
              </p:nvSpPr>
              <p:spPr>
                <a:xfrm>
                  <a:off x="1835696" y="5016500"/>
                  <a:ext cx="7295604" cy="1676400"/>
                </a:xfrm>
                <a:custGeom>
                  <a:avLst/>
                  <a:gdLst>
                    <a:gd name="connsiteX0" fmla="*/ 0 w 7251700"/>
                    <a:gd name="connsiteY0" fmla="*/ 0 h 1676400"/>
                    <a:gd name="connsiteX1" fmla="*/ 25400 w 7251700"/>
                    <a:gd name="connsiteY1" fmla="*/ 342900 h 1676400"/>
                    <a:gd name="connsiteX2" fmla="*/ 1981200 w 7251700"/>
                    <a:gd name="connsiteY2" fmla="*/ 1625600 h 1676400"/>
                    <a:gd name="connsiteX3" fmla="*/ 2146300 w 7251700"/>
                    <a:gd name="connsiteY3" fmla="*/ 1676400 h 1676400"/>
                    <a:gd name="connsiteX4" fmla="*/ 7175500 w 7251700"/>
                    <a:gd name="connsiteY4" fmla="*/ 762000 h 1676400"/>
                    <a:gd name="connsiteX5" fmla="*/ 7251700 w 7251700"/>
                    <a:gd name="connsiteY5" fmla="*/ 571500 h 1676400"/>
                    <a:gd name="connsiteX6" fmla="*/ 2235200 w 7251700"/>
                    <a:gd name="connsiteY6" fmla="*/ 1447800 h 1676400"/>
                    <a:gd name="connsiteX7" fmla="*/ 1955800 w 7251700"/>
                    <a:gd name="connsiteY7" fmla="*/ 1257300 h 1676400"/>
                    <a:gd name="connsiteX8" fmla="*/ 1866900 w 7251700"/>
                    <a:gd name="connsiteY8" fmla="*/ 1155700 h 1676400"/>
                    <a:gd name="connsiteX9" fmla="*/ 0 w 7251700"/>
                    <a:gd name="connsiteY9" fmla="*/ 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700" h="1676400">
                      <a:moveTo>
                        <a:pt x="0" y="0"/>
                      </a:moveTo>
                      <a:lnTo>
                        <a:pt x="25400" y="342900"/>
                      </a:lnTo>
                      <a:lnTo>
                        <a:pt x="1981200" y="1625600"/>
                      </a:lnTo>
                      <a:lnTo>
                        <a:pt x="2146300" y="1676400"/>
                      </a:lnTo>
                      <a:lnTo>
                        <a:pt x="7175500" y="762000"/>
                      </a:lnTo>
                      <a:lnTo>
                        <a:pt x="7251700" y="571500"/>
                      </a:lnTo>
                      <a:lnTo>
                        <a:pt x="2235200" y="1447800"/>
                      </a:lnTo>
                      <a:lnTo>
                        <a:pt x="1955800" y="1257300"/>
                      </a:lnTo>
                      <a:lnTo>
                        <a:pt x="1866900" y="1155700"/>
                      </a:lnTo>
                      <a:lnTo>
                        <a:pt x="0" y="0"/>
                      </a:lnTo>
                      <a:close/>
                    </a:path>
                  </a:pathLst>
                </a:custGeom>
                <a:gradFill flip="none" rotWithShape="1">
                  <a:gsLst>
                    <a:gs pos="48000">
                      <a:schemeClr val="tx1">
                        <a:lumMod val="95000"/>
                        <a:lumOff val="5000"/>
                      </a:schemeClr>
                    </a:gs>
                    <a:gs pos="72000">
                      <a:schemeClr val="tx1">
                        <a:lumMod val="65000"/>
                        <a:lumOff val="35000"/>
                      </a:schemeClr>
                    </a:gs>
                    <a:gs pos="85000">
                      <a:schemeClr val="tx1">
                        <a:lumMod val="95000"/>
                        <a:lumOff val="500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16"/>
              <p:cNvGrpSpPr/>
              <p:nvPr/>
            </p:nvGrpSpPr>
            <p:grpSpPr>
              <a:xfrm>
                <a:off x="1475656" y="836712"/>
                <a:ext cx="5049080" cy="3744416"/>
                <a:chOff x="7668344" y="-603448"/>
                <a:chExt cx="5048518" cy="3727749"/>
              </a:xfrm>
            </p:grpSpPr>
            <p:grpSp>
              <p:nvGrpSpPr>
                <p:cNvPr id="92" name="Group 13"/>
                <p:cNvGrpSpPr/>
                <p:nvPr/>
              </p:nvGrpSpPr>
              <p:grpSpPr>
                <a:xfrm>
                  <a:off x="7668344" y="-603448"/>
                  <a:ext cx="5048518" cy="3727749"/>
                  <a:chOff x="7668344" y="-675456"/>
                  <a:chExt cx="5048518" cy="3727749"/>
                </a:xfrm>
              </p:grpSpPr>
              <p:sp>
                <p:nvSpPr>
                  <p:cNvPr id="60" name="Freeform 59"/>
                  <p:cNvSpPr/>
                  <p:nvPr/>
                </p:nvSpPr>
                <p:spPr>
                  <a:xfrm>
                    <a:off x="7668344" y="-675456"/>
                    <a:ext cx="5048518" cy="3721995"/>
                  </a:xfrm>
                  <a:custGeom>
                    <a:avLst/>
                    <a:gdLst>
                      <a:gd name="connsiteX0" fmla="*/ 0 w 5048518"/>
                      <a:gd name="connsiteY0" fmla="*/ 231820 h 3721995"/>
                      <a:gd name="connsiteX1" fmla="*/ 4623515 w 5048518"/>
                      <a:gd name="connsiteY1" fmla="*/ 0 h 3721995"/>
                      <a:gd name="connsiteX2" fmla="*/ 5048518 w 5048518"/>
                      <a:gd name="connsiteY2" fmla="*/ 3129567 h 3721995"/>
                      <a:gd name="connsiteX3" fmla="*/ 437881 w 5048518"/>
                      <a:gd name="connsiteY3" fmla="*/ 3721995 h 3721995"/>
                      <a:gd name="connsiteX4" fmla="*/ 0 w 5048518"/>
                      <a:gd name="connsiteY4" fmla="*/ 231820 h 3721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518" h="3721995">
                        <a:moveTo>
                          <a:pt x="0" y="231820"/>
                        </a:moveTo>
                        <a:lnTo>
                          <a:pt x="4623515" y="0"/>
                        </a:lnTo>
                        <a:lnTo>
                          <a:pt x="5048518" y="3129567"/>
                        </a:lnTo>
                        <a:lnTo>
                          <a:pt x="437881" y="3721995"/>
                        </a:lnTo>
                        <a:lnTo>
                          <a:pt x="0" y="231820"/>
                        </a:lnTo>
                        <a:close/>
                      </a:path>
                    </a:pathLst>
                  </a:custGeom>
                  <a:gradFill flip="none" rotWithShape="1">
                    <a:gsLst>
                      <a:gs pos="48000">
                        <a:srgbClr val="00B0F0"/>
                      </a:gs>
                      <a:gs pos="6000">
                        <a:srgbClr val="0070C0"/>
                      </a:gs>
                      <a:gs pos="14000">
                        <a:srgbClr val="0070C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7907628" y="1262130"/>
                    <a:ext cx="4801276" cy="1687132"/>
                  </a:xfrm>
                  <a:custGeom>
                    <a:avLst/>
                    <a:gdLst>
                      <a:gd name="connsiteX0" fmla="*/ 0 w 4765183"/>
                      <a:gd name="connsiteY0" fmla="*/ 244698 h 1687132"/>
                      <a:gd name="connsiteX1" fmla="*/ 1056068 w 4765183"/>
                      <a:gd name="connsiteY1" fmla="*/ 64394 h 1687132"/>
                      <a:gd name="connsiteX2" fmla="*/ 1481071 w 4765183"/>
                      <a:gd name="connsiteY2" fmla="*/ 12878 h 1687132"/>
                      <a:gd name="connsiteX3" fmla="*/ 2292440 w 4765183"/>
                      <a:gd name="connsiteY3" fmla="*/ 0 h 1687132"/>
                      <a:gd name="connsiteX4" fmla="*/ 3374265 w 4765183"/>
                      <a:gd name="connsiteY4" fmla="*/ 38636 h 1687132"/>
                      <a:gd name="connsiteX5" fmla="*/ 4005330 w 4765183"/>
                      <a:gd name="connsiteY5" fmla="*/ 51515 h 1687132"/>
                      <a:gd name="connsiteX6" fmla="*/ 4559121 w 4765183"/>
                      <a:gd name="connsiteY6" fmla="*/ 64394 h 1687132"/>
                      <a:gd name="connsiteX7" fmla="*/ 4623516 w 4765183"/>
                      <a:gd name="connsiteY7" fmla="*/ 64394 h 1687132"/>
                      <a:gd name="connsiteX8" fmla="*/ 4765183 w 4765183"/>
                      <a:gd name="connsiteY8" fmla="*/ 1120462 h 1687132"/>
                      <a:gd name="connsiteX9" fmla="*/ 180304 w 4765183"/>
                      <a:gd name="connsiteY9" fmla="*/ 1687132 h 1687132"/>
                      <a:gd name="connsiteX10" fmla="*/ 0 w 4765183"/>
                      <a:gd name="connsiteY10" fmla="*/ 244698 h 168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5183" h="1687132">
                        <a:moveTo>
                          <a:pt x="0" y="244698"/>
                        </a:moveTo>
                        <a:lnTo>
                          <a:pt x="1056068" y="64394"/>
                        </a:lnTo>
                        <a:lnTo>
                          <a:pt x="1481071" y="12878"/>
                        </a:lnTo>
                        <a:lnTo>
                          <a:pt x="2292440" y="0"/>
                        </a:lnTo>
                        <a:lnTo>
                          <a:pt x="3374265" y="38636"/>
                        </a:lnTo>
                        <a:lnTo>
                          <a:pt x="4005330" y="51515"/>
                        </a:lnTo>
                        <a:lnTo>
                          <a:pt x="4559121" y="64394"/>
                        </a:lnTo>
                        <a:lnTo>
                          <a:pt x="4623516" y="64394"/>
                        </a:lnTo>
                        <a:lnTo>
                          <a:pt x="4765183" y="1120462"/>
                        </a:lnTo>
                        <a:lnTo>
                          <a:pt x="180304" y="1687132"/>
                        </a:lnTo>
                        <a:lnTo>
                          <a:pt x="0" y="244698"/>
                        </a:lnTo>
                        <a:close/>
                      </a:path>
                    </a:pathLst>
                  </a:custGeom>
                  <a:gradFill flip="none" rotWithShape="1">
                    <a:gsLst>
                      <a:gs pos="29000">
                        <a:schemeClr val="accent3">
                          <a:lumMod val="75000"/>
                        </a:schemeClr>
                      </a:gs>
                      <a:gs pos="71000">
                        <a:schemeClr val="accent3">
                          <a:lumMod val="60000"/>
                          <a:lumOff val="40000"/>
                        </a:schemeClr>
                      </a:gs>
                      <a:gs pos="89000">
                        <a:schemeClr val="accent3">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8062175" y="2382592"/>
                    <a:ext cx="4649273" cy="669701"/>
                  </a:xfrm>
                  <a:custGeom>
                    <a:avLst/>
                    <a:gdLst>
                      <a:gd name="connsiteX0" fmla="*/ 0 w 4649273"/>
                      <a:gd name="connsiteY0" fmla="*/ 553791 h 669701"/>
                      <a:gd name="connsiteX1" fmla="*/ 4636394 w 4649273"/>
                      <a:gd name="connsiteY1" fmla="*/ 0 h 669701"/>
                      <a:gd name="connsiteX2" fmla="*/ 4649273 w 4649273"/>
                      <a:gd name="connsiteY2" fmla="*/ 90152 h 669701"/>
                      <a:gd name="connsiteX3" fmla="*/ 25757 w 4649273"/>
                      <a:gd name="connsiteY3" fmla="*/ 669701 h 669701"/>
                      <a:gd name="connsiteX4" fmla="*/ 0 w 4649273"/>
                      <a:gd name="connsiteY4" fmla="*/ 553791 h 669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273" h="669701">
                        <a:moveTo>
                          <a:pt x="0" y="553791"/>
                        </a:moveTo>
                        <a:lnTo>
                          <a:pt x="4636394" y="0"/>
                        </a:lnTo>
                        <a:lnTo>
                          <a:pt x="4649273" y="90152"/>
                        </a:lnTo>
                        <a:lnTo>
                          <a:pt x="25757" y="669701"/>
                        </a:lnTo>
                        <a:lnTo>
                          <a:pt x="0" y="55379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58"/>
                <p:cNvSpPr/>
                <p:nvPr/>
              </p:nvSpPr>
              <p:spPr>
                <a:xfrm>
                  <a:off x="9612560" y="548680"/>
                  <a:ext cx="2657745" cy="654474"/>
                </a:xfrm>
                <a:custGeom>
                  <a:avLst/>
                  <a:gdLst>
                    <a:gd name="connsiteX0" fmla="*/ 0 w 2369713"/>
                    <a:gd name="connsiteY0" fmla="*/ 296214 h 798490"/>
                    <a:gd name="connsiteX1" fmla="*/ 386366 w 2369713"/>
                    <a:gd name="connsiteY1" fmla="*/ 257578 h 798490"/>
                    <a:gd name="connsiteX2" fmla="*/ 914400 w 2369713"/>
                    <a:gd name="connsiteY2" fmla="*/ 489398 h 798490"/>
                    <a:gd name="connsiteX3" fmla="*/ 1030310 w 2369713"/>
                    <a:gd name="connsiteY3" fmla="*/ 193183 h 798490"/>
                    <a:gd name="connsiteX4" fmla="*/ 1223493 w 2369713"/>
                    <a:gd name="connsiteY4" fmla="*/ 360609 h 798490"/>
                    <a:gd name="connsiteX5" fmla="*/ 1429555 w 2369713"/>
                    <a:gd name="connsiteY5" fmla="*/ 386367 h 798490"/>
                    <a:gd name="connsiteX6" fmla="*/ 1249251 w 2369713"/>
                    <a:gd name="connsiteY6" fmla="*/ 0 h 798490"/>
                    <a:gd name="connsiteX7" fmla="*/ 1622738 w 2369713"/>
                    <a:gd name="connsiteY7" fmla="*/ 90152 h 798490"/>
                    <a:gd name="connsiteX8" fmla="*/ 1970468 w 2369713"/>
                    <a:gd name="connsiteY8" fmla="*/ 360609 h 798490"/>
                    <a:gd name="connsiteX9" fmla="*/ 2253803 w 2369713"/>
                    <a:gd name="connsiteY9" fmla="*/ 528034 h 798490"/>
                    <a:gd name="connsiteX10" fmla="*/ 2369713 w 2369713"/>
                    <a:gd name="connsiteY10" fmla="*/ 798490 h 798490"/>
                    <a:gd name="connsiteX11" fmla="*/ 1313645 w 2369713"/>
                    <a:gd name="connsiteY11" fmla="*/ 605307 h 798490"/>
                    <a:gd name="connsiteX12" fmla="*/ 1017431 w 2369713"/>
                    <a:gd name="connsiteY12" fmla="*/ 566671 h 798490"/>
                    <a:gd name="connsiteX13" fmla="*/ 502276 w 2369713"/>
                    <a:gd name="connsiteY13" fmla="*/ 695459 h 798490"/>
                    <a:gd name="connsiteX14" fmla="*/ 0 w 2369713"/>
                    <a:gd name="connsiteY14" fmla="*/ 296214 h 7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69713" h="798490">
                      <a:moveTo>
                        <a:pt x="0" y="296214"/>
                      </a:moveTo>
                      <a:lnTo>
                        <a:pt x="386366" y="257578"/>
                      </a:lnTo>
                      <a:lnTo>
                        <a:pt x="914400" y="489398"/>
                      </a:lnTo>
                      <a:lnTo>
                        <a:pt x="1030310" y="193183"/>
                      </a:lnTo>
                      <a:lnTo>
                        <a:pt x="1223493" y="360609"/>
                      </a:lnTo>
                      <a:lnTo>
                        <a:pt x="1429555" y="386367"/>
                      </a:lnTo>
                      <a:lnTo>
                        <a:pt x="1249251" y="0"/>
                      </a:lnTo>
                      <a:lnTo>
                        <a:pt x="1622738" y="90152"/>
                      </a:lnTo>
                      <a:lnTo>
                        <a:pt x="1970468" y="360609"/>
                      </a:lnTo>
                      <a:lnTo>
                        <a:pt x="2253803" y="528034"/>
                      </a:lnTo>
                      <a:lnTo>
                        <a:pt x="2369713" y="798490"/>
                      </a:lnTo>
                      <a:lnTo>
                        <a:pt x="1313645" y="605307"/>
                      </a:lnTo>
                      <a:lnTo>
                        <a:pt x="1017431" y="566671"/>
                      </a:lnTo>
                      <a:lnTo>
                        <a:pt x="502276" y="695459"/>
                      </a:lnTo>
                      <a:lnTo>
                        <a:pt x="0" y="296214"/>
                      </a:lnTo>
                      <a:close/>
                    </a:path>
                  </a:pathLst>
                </a:custGeom>
                <a:gradFill flip="none" rotWithShape="1">
                  <a:gsLst>
                    <a:gs pos="48000">
                      <a:schemeClr val="bg1">
                        <a:lumMod val="85000"/>
                      </a:schemeClr>
                    </a:gs>
                    <a:gs pos="76000">
                      <a:schemeClr val="bg1">
                        <a:lumMod val="95000"/>
                        <a:alpha val="37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3" name="Group 661"/>
          <p:cNvGrpSpPr/>
          <p:nvPr/>
        </p:nvGrpSpPr>
        <p:grpSpPr>
          <a:xfrm>
            <a:off x="1490896" y="3387472"/>
            <a:ext cx="5817408" cy="936103"/>
            <a:chOff x="1418888" y="3417952"/>
            <a:chExt cx="5817408" cy="936103"/>
          </a:xfrm>
        </p:grpSpPr>
        <p:sp>
          <p:nvSpPr>
            <p:cNvPr id="574" name="TextBox 573"/>
            <p:cNvSpPr txBox="1"/>
            <p:nvPr/>
          </p:nvSpPr>
          <p:spPr>
            <a:xfrm>
              <a:off x="2369904" y="3993852"/>
              <a:ext cx="1164101" cy="307777"/>
            </a:xfrm>
            <a:prstGeom prst="rect">
              <a:avLst/>
            </a:prstGeom>
            <a:noFill/>
            <a:effectLst>
              <a:outerShdw blurRad="88900" dist="25400" dir="5400000" algn="ctr" rotWithShape="0">
                <a:srgbClr val="000000">
                  <a:alpha val="30000"/>
                </a:srgbClr>
              </a:outerShdw>
            </a:effectLst>
          </p:spPr>
          <p:txBody>
            <a:bodyPr wrap="none" rtlCol="0">
              <a:spAutoFit/>
            </a:bodyPr>
            <a:lstStyle/>
            <a:p>
              <a:r>
                <a:rPr lang="fr-FR" sz="1400" dirty="0" smtClean="0">
                  <a:latin typeface="Trebuchet MS" pitchFamily="34" charset="0"/>
                </a:rPr>
                <a:t>Applications</a:t>
              </a:r>
              <a:endParaRPr lang="en-US" sz="1400" dirty="0">
                <a:latin typeface="Trebuchet MS" pitchFamily="34" charset="0"/>
              </a:endParaRPr>
            </a:p>
          </p:txBody>
        </p:sp>
        <p:grpSp>
          <p:nvGrpSpPr>
            <p:cNvPr id="94" name="Group 648"/>
            <p:cNvGrpSpPr/>
            <p:nvPr/>
          </p:nvGrpSpPr>
          <p:grpSpPr>
            <a:xfrm>
              <a:off x="2062432" y="3664873"/>
              <a:ext cx="4920613" cy="274687"/>
              <a:chOff x="2062432" y="3615389"/>
              <a:chExt cx="4920613" cy="274687"/>
            </a:xfrm>
          </p:grpSpPr>
          <p:sp>
            <p:nvSpPr>
              <p:cNvPr id="541" name="Line 18"/>
              <p:cNvSpPr>
                <a:spLocks noChangeShapeType="1"/>
              </p:cNvSpPr>
              <p:nvPr/>
            </p:nvSpPr>
            <p:spPr bwMode="auto">
              <a:xfrm>
                <a:off x="2062432" y="3616558"/>
                <a:ext cx="4920613" cy="0"/>
              </a:xfrm>
              <a:prstGeom prst="line">
                <a:avLst/>
              </a:prstGeom>
              <a:noFill/>
              <a:ln w="47625" cmpd="sng">
                <a:solidFill>
                  <a:srgbClr val="00709E"/>
                </a:solidFill>
                <a:round/>
                <a:headEnd/>
                <a:tailEnd/>
              </a:ln>
              <a:effectLst>
                <a:glow rad="101600">
                  <a:schemeClr val="accent1">
                    <a:satMod val="175000"/>
                    <a:alpha val="40000"/>
                  </a:schemeClr>
                </a:glow>
                <a:prstShdw prst="shdw17" dist="17961" dir="2700000">
                  <a:srgbClr val="5C993D">
                    <a:alpha val="50000"/>
                  </a:srgbClr>
                </a:prstShdw>
              </a:effectLst>
            </p:spPr>
            <p:txBody>
              <a:bodyPr lIns="0" tIns="0" rIns="0" bIns="0"/>
              <a:lstStyle/>
              <a:p>
                <a:endParaRPr lang="en-US"/>
              </a:p>
            </p:txBody>
          </p:sp>
          <p:sp>
            <p:nvSpPr>
              <p:cNvPr id="542" name="Line 18"/>
              <p:cNvSpPr>
                <a:spLocks noChangeShapeType="1"/>
              </p:cNvSpPr>
              <p:nvPr/>
            </p:nvSpPr>
            <p:spPr bwMode="auto">
              <a:xfrm>
                <a:off x="2062432" y="3890076"/>
                <a:ext cx="4920613" cy="0"/>
              </a:xfrm>
              <a:prstGeom prst="line">
                <a:avLst/>
              </a:prstGeom>
              <a:noFill/>
              <a:ln w="47625" cmpd="sng">
                <a:solidFill>
                  <a:srgbClr val="006666"/>
                </a:solidFill>
                <a:round/>
                <a:headEnd/>
                <a:tailEnd/>
              </a:ln>
              <a:effectLst>
                <a:glow rad="101600">
                  <a:schemeClr val="accent1">
                    <a:satMod val="175000"/>
                    <a:alpha val="40000"/>
                  </a:schemeClr>
                </a:glow>
                <a:prstShdw prst="shdw17" dist="17961" dir="2700000">
                  <a:srgbClr val="5C993D">
                    <a:alpha val="50000"/>
                  </a:srgbClr>
                </a:prstShdw>
              </a:effectLst>
            </p:spPr>
            <p:txBody>
              <a:bodyPr lIns="0" tIns="0" rIns="0" bIns="0"/>
              <a:lstStyle/>
              <a:p>
                <a:endParaRPr lang="en-US"/>
              </a:p>
            </p:txBody>
          </p:sp>
          <p:sp>
            <p:nvSpPr>
              <p:cNvPr id="545" name="TextBox 544"/>
              <p:cNvSpPr txBox="1"/>
              <p:nvPr/>
            </p:nvSpPr>
            <p:spPr>
              <a:xfrm>
                <a:off x="3391406" y="3615389"/>
                <a:ext cx="2109034" cy="246221"/>
              </a:xfrm>
              <a:prstGeom prst="rect">
                <a:avLst/>
              </a:prstGeom>
              <a:noFill/>
              <a:effectLst>
                <a:outerShdw blurRad="88900" dist="25400" dir="5400000" algn="ctr" rotWithShape="0">
                  <a:srgbClr val="000000">
                    <a:alpha val="30000"/>
                  </a:srgbClr>
                </a:outerShdw>
              </a:effectLst>
            </p:spPr>
            <p:txBody>
              <a:bodyPr wrap="square" lIns="0" tIns="0" rIns="0" bIns="0" rtlCol="0" anchor="ctr" anchorCtr="0">
                <a:spAutoFit/>
              </a:bodyPr>
              <a:lstStyle/>
              <a:p>
                <a:pPr algn="ctr"/>
                <a:r>
                  <a:rPr lang="fr-FR" sz="1600" dirty="0" smtClean="0">
                    <a:latin typeface="Trebuchet MS" pitchFamily="34" charset="0"/>
                  </a:rPr>
                  <a:t>Middleware Messaging</a:t>
                </a:r>
                <a:endParaRPr lang="en-US" sz="1600" dirty="0">
                  <a:latin typeface="Trebuchet MS" pitchFamily="34" charset="0"/>
                </a:endParaRPr>
              </a:p>
            </p:txBody>
          </p:sp>
        </p:grpSp>
        <p:grpSp>
          <p:nvGrpSpPr>
            <p:cNvPr id="95" name="Group 651"/>
            <p:cNvGrpSpPr/>
            <p:nvPr/>
          </p:nvGrpSpPr>
          <p:grpSpPr>
            <a:xfrm>
              <a:off x="1418888" y="3417952"/>
              <a:ext cx="1110596" cy="936103"/>
              <a:chOff x="4875272" y="738416"/>
              <a:chExt cx="1568936" cy="1322432"/>
            </a:xfrm>
          </p:grpSpPr>
          <p:sp>
            <p:nvSpPr>
              <p:cNvPr id="653" name="Rounded Rectangle 652"/>
              <p:cNvSpPr/>
              <p:nvPr/>
            </p:nvSpPr>
            <p:spPr>
              <a:xfrm>
                <a:off x="4875272" y="738416"/>
                <a:ext cx="936104" cy="720080"/>
              </a:xfrm>
              <a:prstGeom prst="roundRect">
                <a:avLst/>
              </a:prstGeom>
              <a:solidFill>
                <a:srgbClr val="C00000"/>
              </a:solidFill>
              <a:ln>
                <a:noFill/>
              </a:ln>
              <a:effectLst>
                <a:outerShdw blurRad="88900" dist="50800" dir="5400000" algn="ctr" rotWithShape="0">
                  <a:srgbClr val="000000">
                    <a:alpha val="30000"/>
                  </a:srgbClr>
                </a:outerShdw>
              </a:effectLst>
              <a:scene3d>
                <a:camera prst="isometricRightUp"/>
                <a:lightRig rig="soft" dir="t"/>
              </a:scene3d>
              <a:sp3d>
                <a:bevelT w="165100" prst="coolSlant"/>
              </a:sp3d>
            </p:spPr>
            <p:style>
              <a:lnRef idx="1">
                <a:schemeClr val="accent1"/>
              </a:lnRef>
              <a:fillRef idx="0">
                <a:schemeClr val="accent1"/>
              </a:fillRef>
              <a:effectRef idx="0">
                <a:schemeClr val="accent1"/>
              </a:effectRef>
              <a:fontRef idx="minor">
                <a:schemeClr val="tx1"/>
              </a:fontRef>
            </p:style>
            <p:txBody>
              <a:bodyPr lIns="36000" tIns="36000" rIns="36000" rtlCol="0" anchor="ctr"/>
              <a:lstStyle/>
              <a:p>
                <a:pPr algn="ctr"/>
                <a:r>
                  <a:rPr lang="fr-FR" sz="3200" dirty="0" smtClean="0"/>
                  <a:t>£  </a:t>
                </a:r>
                <a:endParaRPr lang="en-US" sz="3200" dirty="0"/>
              </a:p>
            </p:txBody>
          </p:sp>
          <p:sp>
            <p:nvSpPr>
              <p:cNvPr id="654" name="Rounded Rectangle 653"/>
              <p:cNvSpPr/>
              <p:nvPr/>
            </p:nvSpPr>
            <p:spPr>
              <a:xfrm>
                <a:off x="5387712" y="795184"/>
                <a:ext cx="936104" cy="720080"/>
              </a:xfrm>
              <a:prstGeom prst="roundRect">
                <a:avLst/>
              </a:prstGeom>
              <a:solidFill>
                <a:schemeClr val="accent6">
                  <a:lumMod val="75000"/>
                </a:schemeClr>
              </a:solidFill>
              <a:ln>
                <a:noFill/>
              </a:ln>
              <a:effectLst>
                <a:outerShdw blurRad="88900" dist="50800" dir="5400000" algn="ctr" rotWithShape="0">
                  <a:srgbClr val="000000">
                    <a:alpha val="30000"/>
                  </a:srgbClr>
                </a:outerShdw>
              </a:effectLst>
              <a:scene3d>
                <a:camera prst="isometricRightUp"/>
                <a:lightRig rig="sof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r>
                  <a:rPr lang="fr-FR" sz="3200" dirty="0" smtClean="0"/>
                  <a:t> ¥</a:t>
                </a:r>
                <a:endParaRPr lang="en-US" sz="3200" dirty="0"/>
              </a:p>
            </p:txBody>
          </p:sp>
          <p:sp>
            <p:nvSpPr>
              <p:cNvPr id="655" name="Rounded Rectangle 654"/>
              <p:cNvSpPr/>
              <p:nvPr/>
            </p:nvSpPr>
            <p:spPr>
              <a:xfrm>
                <a:off x="4999856" y="1310288"/>
                <a:ext cx="936104" cy="720080"/>
              </a:xfrm>
              <a:prstGeom prst="roundRect">
                <a:avLst/>
              </a:prstGeom>
              <a:solidFill>
                <a:schemeClr val="accent3">
                  <a:lumMod val="75000"/>
                </a:schemeClr>
              </a:solidFill>
              <a:ln>
                <a:noFill/>
              </a:ln>
              <a:effectLst>
                <a:outerShdw blurRad="88900" dist="50800" dir="5400000" algn="ctr" rotWithShape="0">
                  <a:srgbClr val="000000">
                    <a:alpha val="30000"/>
                  </a:srgbClr>
                </a:outerShdw>
              </a:effectLst>
              <a:scene3d>
                <a:camera prst="isometricRightUp"/>
                <a:lightRig rig="sof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r>
                  <a:rPr lang="fr-FR" sz="3200" dirty="0" smtClean="0"/>
                  <a:t>$</a:t>
                </a:r>
                <a:endParaRPr lang="en-US" sz="3200" dirty="0"/>
              </a:p>
            </p:txBody>
          </p:sp>
          <p:sp>
            <p:nvSpPr>
              <p:cNvPr id="656" name="Rounded Rectangle 655"/>
              <p:cNvSpPr/>
              <p:nvPr/>
            </p:nvSpPr>
            <p:spPr>
              <a:xfrm>
                <a:off x="5508104" y="1340768"/>
                <a:ext cx="936104" cy="720080"/>
              </a:xfrm>
              <a:prstGeom prst="roundRect">
                <a:avLst/>
              </a:prstGeom>
              <a:solidFill>
                <a:srgbClr val="0290C6"/>
              </a:solidFill>
              <a:ln>
                <a:noFill/>
              </a:ln>
              <a:effectLst>
                <a:outerShdw blurRad="88900" dist="50800" dir="5400000" algn="ctr" rotWithShape="0">
                  <a:srgbClr val="000000">
                    <a:alpha val="30000"/>
                  </a:srgbClr>
                </a:outerShdw>
              </a:effectLst>
              <a:scene3d>
                <a:camera prst="isometricRightUp"/>
                <a:lightRig rig="sof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r>
                  <a:rPr lang="fr-FR" sz="3200" dirty="0" smtClean="0"/>
                  <a:t>€</a:t>
                </a:r>
                <a:endParaRPr lang="en-US" sz="3200" dirty="0"/>
              </a:p>
            </p:txBody>
          </p:sp>
        </p:grpSp>
        <p:grpSp>
          <p:nvGrpSpPr>
            <p:cNvPr id="96" name="Group 656"/>
            <p:cNvGrpSpPr/>
            <p:nvPr/>
          </p:nvGrpSpPr>
          <p:grpSpPr>
            <a:xfrm>
              <a:off x="6125700" y="3417952"/>
              <a:ext cx="1110596" cy="936103"/>
              <a:chOff x="4875272" y="738416"/>
              <a:chExt cx="1568936" cy="1322432"/>
            </a:xfrm>
          </p:grpSpPr>
          <p:sp>
            <p:nvSpPr>
              <p:cNvPr id="658" name="Rounded Rectangle 657"/>
              <p:cNvSpPr/>
              <p:nvPr/>
            </p:nvSpPr>
            <p:spPr>
              <a:xfrm>
                <a:off x="4875272" y="738416"/>
                <a:ext cx="936104" cy="720080"/>
              </a:xfrm>
              <a:prstGeom prst="roundRect">
                <a:avLst/>
              </a:prstGeom>
              <a:solidFill>
                <a:srgbClr val="C00000"/>
              </a:solidFill>
              <a:ln>
                <a:noFill/>
              </a:ln>
              <a:effectLst>
                <a:outerShdw blurRad="88900" dist="50800" dir="5400000" algn="ctr" rotWithShape="0">
                  <a:srgbClr val="000000">
                    <a:alpha val="30000"/>
                  </a:srgbClr>
                </a:outerShdw>
              </a:effectLst>
              <a:scene3d>
                <a:camera prst="isometricRightUp"/>
                <a:lightRig rig="soft" dir="t"/>
              </a:scene3d>
              <a:sp3d>
                <a:bevelT w="165100" prst="coolSlant"/>
              </a:sp3d>
            </p:spPr>
            <p:style>
              <a:lnRef idx="1">
                <a:schemeClr val="accent1"/>
              </a:lnRef>
              <a:fillRef idx="0">
                <a:schemeClr val="accent1"/>
              </a:fillRef>
              <a:effectRef idx="0">
                <a:schemeClr val="accent1"/>
              </a:effectRef>
              <a:fontRef idx="minor">
                <a:schemeClr val="tx1"/>
              </a:fontRef>
            </p:style>
            <p:txBody>
              <a:bodyPr lIns="36000" tIns="36000" rIns="36000" rtlCol="0" anchor="ctr"/>
              <a:lstStyle/>
              <a:p>
                <a:pPr algn="ctr"/>
                <a:r>
                  <a:rPr lang="fr-FR" sz="3200" dirty="0" smtClean="0"/>
                  <a:t>£  </a:t>
                </a:r>
                <a:endParaRPr lang="en-US" sz="3200" dirty="0"/>
              </a:p>
            </p:txBody>
          </p:sp>
          <p:sp>
            <p:nvSpPr>
              <p:cNvPr id="659" name="Rounded Rectangle 658"/>
              <p:cNvSpPr/>
              <p:nvPr/>
            </p:nvSpPr>
            <p:spPr>
              <a:xfrm>
                <a:off x="5387712" y="795184"/>
                <a:ext cx="936104" cy="720080"/>
              </a:xfrm>
              <a:prstGeom prst="roundRect">
                <a:avLst/>
              </a:prstGeom>
              <a:solidFill>
                <a:schemeClr val="accent6">
                  <a:lumMod val="75000"/>
                </a:schemeClr>
              </a:solidFill>
              <a:ln>
                <a:noFill/>
              </a:ln>
              <a:effectLst>
                <a:outerShdw blurRad="88900" dist="50800" dir="5400000" algn="ctr" rotWithShape="0">
                  <a:srgbClr val="000000">
                    <a:alpha val="30000"/>
                  </a:srgbClr>
                </a:outerShdw>
              </a:effectLst>
              <a:scene3d>
                <a:camera prst="isometricRightUp"/>
                <a:lightRig rig="sof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r>
                  <a:rPr lang="fr-FR" sz="3200" dirty="0" smtClean="0"/>
                  <a:t> ¥</a:t>
                </a:r>
                <a:endParaRPr lang="en-US" sz="3200" dirty="0"/>
              </a:p>
            </p:txBody>
          </p:sp>
          <p:sp>
            <p:nvSpPr>
              <p:cNvPr id="660" name="Rounded Rectangle 659"/>
              <p:cNvSpPr/>
              <p:nvPr/>
            </p:nvSpPr>
            <p:spPr>
              <a:xfrm>
                <a:off x="4999856" y="1310288"/>
                <a:ext cx="936104" cy="720080"/>
              </a:xfrm>
              <a:prstGeom prst="roundRect">
                <a:avLst/>
              </a:prstGeom>
              <a:solidFill>
                <a:schemeClr val="accent3">
                  <a:lumMod val="75000"/>
                </a:schemeClr>
              </a:solidFill>
              <a:ln>
                <a:noFill/>
              </a:ln>
              <a:effectLst>
                <a:outerShdw blurRad="88900" dist="50800" dir="5400000" algn="ctr" rotWithShape="0">
                  <a:srgbClr val="000000">
                    <a:alpha val="30000"/>
                  </a:srgbClr>
                </a:outerShdw>
              </a:effectLst>
              <a:scene3d>
                <a:camera prst="isometricRightUp"/>
                <a:lightRig rig="sof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r>
                  <a:rPr lang="fr-FR" sz="3200" dirty="0" smtClean="0"/>
                  <a:t>$</a:t>
                </a:r>
                <a:endParaRPr lang="en-US" sz="3200" dirty="0"/>
              </a:p>
            </p:txBody>
          </p:sp>
          <p:sp>
            <p:nvSpPr>
              <p:cNvPr id="661" name="Rounded Rectangle 660"/>
              <p:cNvSpPr/>
              <p:nvPr/>
            </p:nvSpPr>
            <p:spPr>
              <a:xfrm>
                <a:off x="5508104" y="1340768"/>
                <a:ext cx="936104" cy="720080"/>
              </a:xfrm>
              <a:prstGeom prst="roundRect">
                <a:avLst/>
              </a:prstGeom>
              <a:solidFill>
                <a:srgbClr val="0290C6"/>
              </a:solidFill>
              <a:ln>
                <a:noFill/>
              </a:ln>
              <a:effectLst>
                <a:outerShdw blurRad="88900" dist="50800" dir="5400000" algn="ctr" rotWithShape="0">
                  <a:srgbClr val="000000">
                    <a:alpha val="30000"/>
                  </a:srgbClr>
                </a:outerShdw>
              </a:effectLst>
              <a:scene3d>
                <a:camera prst="isometricRightUp"/>
                <a:lightRig rig="sof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r>
                  <a:rPr lang="fr-FR" sz="3200" dirty="0" smtClean="0"/>
                  <a:t>€</a:t>
                </a:r>
                <a:endParaRPr lang="en-US" sz="32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1"/>
                                        </p:tgtEl>
                                        <p:attrNameLst>
                                          <p:attrName>style.visibility</p:attrName>
                                        </p:attrNameLst>
                                      </p:cBhvr>
                                      <p:to>
                                        <p:strVal val="visible"/>
                                      </p:to>
                                    </p:set>
                                    <p:animEffect transition="in" filter="fade">
                                      <p:cBhvr>
                                        <p:cTn id="10" dur="2000"/>
                                        <p:tgtEl>
                                          <p:spTgt spid="5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2000"/>
                                        <p:tgtEl>
                                          <p:spTgt spid="93"/>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7"/>
                                        </p:tgtEl>
                                        <p:attrNameLst>
                                          <p:attrName>style.visibility</p:attrName>
                                        </p:attrNameLst>
                                      </p:cBhvr>
                                      <p:to>
                                        <p:strVal val="visible"/>
                                      </p:to>
                                    </p:set>
                                    <p:animEffect transition="in" filter="fade">
                                      <p:cBhvr>
                                        <p:cTn id="22" dur="2000"/>
                                        <p:tgtEl>
                                          <p:spTgt spid="5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24"/>
                                        </p:tgtEl>
                                        <p:attrNameLst>
                                          <p:attrName>style.visibility</p:attrName>
                                        </p:attrNameLst>
                                      </p:cBhvr>
                                      <p:to>
                                        <p:strVal val="visible"/>
                                      </p:to>
                                    </p:set>
                                    <p:animEffect transition="in" filter="fade">
                                      <p:cBhvr>
                                        <p:cTn id="27" dur="2000"/>
                                        <p:tgtEl>
                                          <p:spTgt spid="624"/>
                                        </p:tgtEl>
                                      </p:cBhvr>
                                    </p:animEffect>
                                  </p:childTnLst>
                                </p:cTn>
                              </p:par>
                            </p:childTnLst>
                          </p:cTn>
                        </p:par>
                        <p:par>
                          <p:cTn id="28" fill="hold">
                            <p:stCondLst>
                              <p:cond delay="2000"/>
                            </p:stCondLst>
                            <p:childTnLst>
                              <p:par>
                                <p:cTn id="29" presetID="10" presetClass="entr" presetSubtype="0" repeatCount="4000" fill="hold" grpId="0" nodeType="afterEffect">
                                  <p:stCondLst>
                                    <p:cond delay="0"/>
                                  </p:stCondLst>
                                  <p:childTnLst>
                                    <p:set>
                                      <p:cBhvr>
                                        <p:cTn id="30" dur="1" fill="hold">
                                          <p:stCondLst>
                                            <p:cond delay="0"/>
                                          </p:stCondLst>
                                        </p:cTn>
                                        <p:tgtEl>
                                          <p:spTgt spid="629"/>
                                        </p:tgtEl>
                                        <p:attrNameLst>
                                          <p:attrName>style.visibility</p:attrName>
                                        </p:attrNameLst>
                                      </p:cBhvr>
                                      <p:to>
                                        <p:strVal val="visible"/>
                                      </p:to>
                                    </p:set>
                                    <p:animEffect transition="in" filter="fade">
                                      <p:cBhvr>
                                        <p:cTn id="31" dur="1000"/>
                                        <p:tgtEl>
                                          <p:spTgt spid="629"/>
                                        </p:tgtEl>
                                      </p:cBhvr>
                                    </p:animEffect>
                                  </p:childTnLst>
                                </p:cTn>
                              </p:par>
                              <p:par>
                                <p:cTn id="32" presetID="10" presetClass="entr" presetSubtype="0" repeatCount="4000" fill="hold" grpId="0" nodeType="withEffect">
                                  <p:stCondLst>
                                    <p:cond delay="500"/>
                                  </p:stCondLst>
                                  <p:childTnLst>
                                    <p:set>
                                      <p:cBhvr>
                                        <p:cTn id="33" dur="1" fill="hold">
                                          <p:stCondLst>
                                            <p:cond delay="0"/>
                                          </p:stCondLst>
                                        </p:cTn>
                                        <p:tgtEl>
                                          <p:spTgt spid="606"/>
                                        </p:tgtEl>
                                        <p:attrNameLst>
                                          <p:attrName>style.visibility</p:attrName>
                                        </p:attrNameLst>
                                      </p:cBhvr>
                                      <p:to>
                                        <p:strVal val="visible"/>
                                      </p:to>
                                    </p:set>
                                    <p:animEffect transition="in" filter="fade">
                                      <p:cBhvr>
                                        <p:cTn id="34" dur="1000"/>
                                        <p:tgtEl>
                                          <p:spTgt spid="606"/>
                                        </p:tgtEl>
                                      </p:cBhvr>
                                    </p:animEffect>
                                  </p:childTnLst>
                                </p:cTn>
                              </p:par>
                              <p:par>
                                <p:cTn id="35" presetID="10" presetClass="entr" presetSubtype="0" repeatCount="4000" fill="hold" grpId="0" nodeType="withEffect">
                                  <p:stCondLst>
                                    <p:cond delay="1000"/>
                                  </p:stCondLst>
                                  <p:childTnLst>
                                    <p:set>
                                      <p:cBhvr>
                                        <p:cTn id="36" dur="1" fill="hold">
                                          <p:stCondLst>
                                            <p:cond delay="0"/>
                                          </p:stCondLst>
                                        </p:cTn>
                                        <p:tgtEl>
                                          <p:spTgt spid="631"/>
                                        </p:tgtEl>
                                        <p:attrNameLst>
                                          <p:attrName>style.visibility</p:attrName>
                                        </p:attrNameLst>
                                      </p:cBhvr>
                                      <p:to>
                                        <p:strVal val="visible"/>
                                      </p:to>
                                    </p:set>
                                    <p:animEffect transition="in" filter="fade">
                                      <p:cBhvr>
                                        <p:cTn id="37" dur="1000"/>
                                        <p:tgtEl>
                                          <p:spTgt spid="631"/>
                                        </p:tgtEl>
                                      </p:cBhvr>
                                    </p:animEffect>
                                  </p:childTnLst>
                                </p:cTn>
                              </p:par>
                              <p:par>
                                <p:cTn id="38" presetID="10" presetClass="entr" presetSubtype="0" repeatCount="4000" fill="hold" grpId="0" nodeType="withEffect">
                                  <p:stCondLst>
                                    <p:cond delay="500"/>
                                  </p:stCondLst>
                                  <p:childTnLst>
                                    <p:set>
                                      <p:cBhvr>
                                        <p:cTn id="39" dur="1" fill="hold">
                                          <p:stCondLst>
                                            <p:cond delay="0"/>
                                          </p:stCondLst>
                                        </p:cTn>
                                        <p:tgtEl>
                                          <p:spTgt spid="633"/>
                                        </p:tgtEl>
                                        <p:attrNameLst>
                                          <p:attrName>style.visibility</p:attrName>
                                        </p:attrNameLst>
                                      </p:cBhvr>
                                      <p:to>
                                        <p:strVal val="visible"/>
                                      </p:to>
                                    </p:set>
                                    <p:animEffect transition="in" filter="fade">
                                      <p:cBhvr>
                                        <p:cTn id="40" dur="1000"/>
                                        <p:tgtEl>
                                          <p:spTgt spid="633"/>
                                        </p:tgtEl>
                                      </p:cBhvr>
                                    </p:animEffect>
                                  </p:childTnLst>
                                </p:cTn>
                              </p:par>
                              <p:par>
                                <p:cTn id="41" presetID="10" presetClass="entr" presetSubtype="0" repeatCount="3000" fill="hold" grpId="0" nodeType="withEffect">
                                  <p:stCondLst>
                                    <p:cond delay="1000"/>
                                  </p:stCondLst>
                                  <p:childTnLst>
                                    <p:set>
                                      <p:cBhvr>
                                        <p:cTn id="42" dur="1" fill="hold">
                                          <p:stCondLst>
                                            <p:cond delay="0"/>
                                          </p:stCondLst>
                                        </p:cTn>
                                        <p:tgtEl>
                                          <p:spTgt spid="636"/>
                                        </p:tgtEl>
                                        <p:attrNameLst>
                                          <p:attrName>style.visibility</p:attrName>
                                        </p:attrNameLst>
                                      </p:cBhvr>
                                      <p:to>
                                        <p:strVal val="visible"/>
                                      </p:to>
                                    </p:set>
                                    <p:animEffect transition="in" filter="fade">
                                      <p:cBhvr>
                                        <p:cTn id="43" dur="1000"/>
                                        <p:tgtEl>
                                          <p:spTgt spid="636"/>
                                        </p:tgtEl>
                                      </p:cBhvr>
                                    </p:animEffect>
                                  </p:childTnLst>
                                </p:cTn>
                              </p:par>
                              <p:par>
                                <p:cTn id="44" presetID="10" presetClass="entr" presetSubtype="0" repeatCount="4000" fill="hold" grpId="0" nodeType="withEffect">
                                  <p:stCondLst>
                                    <p:cond delay="0"/>
                                  </p:stCondLst>
                                  <p:childTnLst>
                                    <p:set>
                                      <p:cBhvr>
                                        <p:cTn id="45" dur="1" fill="hold">
                                          <p:stCondLst>
                                            <p:cond delay="0"/>
                                          </p:stCondLst>
                                        </p:cTn>
                                        <p:tgtEl>
                                          <p:spTgt spid="632"/>
                                        </p:tgtEl>
                                        <p:attrNameLst>
                                          <p:attrName>style.visibility</p:attrName>
                                        </p:attrNameLst>
                                      </p:cBhvr>
                                      <p:to>
                                        <p:strVal val="visible"/>
                                      </p:to>
                                    </p:set>
                                    <p:animEffect transition="in" filter="fade">
                                      <p:cBhvr>
                                        <p:cTn id="46" dur="1000"/>
                                        <p:tgtEl>
                                          <p:spTgt spid="632"/>
                                        </p:tgtEl>
                                      </p:cBhvr>
                                    </p:animEffect>
                                  </p:childTnLst>
                                </p:cTn>
                              </p:par>
                              <p:par>
                                <p:cTn id="47" presetID="10" presetClass="entr" presetSubtype="0" repeatCount="4000" fill="hold" grpId="0" nodeType="withEffect">
                                  <p:stCondLst>
                                    <p:cond delay="500"/>
                                  </p:stCondLst>
                                  <p:childTnLst>
                                    <p:set>
                                      <p:cBhvr>
                                        <p:cTn id="48" dur="1" fill="hold">
                                          <p:stCondLst>
                                            <p:cond delay="0"/>
                                          </p:stCondLst>
                                        </p:cTn>
                                        <p:tgtEl>
                                          <p:spTgt spid="638"/>
                                        </p:tgtEl>
                                        <p:attrNameLst>
                                          <p:attrName>style.visibility</p:attrName>
                                        </p:attrNameLst>
                                      </p:cBhvr>
                                      <p:to>
                                        <p:strVal val="visible"/>
                                      </p:to>
                                    </p:set>
                                    <p:animEffect transition="in" filter="fade">
                                      <p:cBhvr>
                                        <p:cTn id="49" dur="1000"/>
                                        <p:tgtEl>
                                          <p:spTgt spid="638"/>
                                        </p:tgtEl>
                                      </p:cBhvr>
                                    </p:animEffect>
                                  </p:childTnLst>
                                </p:cTn>
                              </p:par>
                              <p:par>
                                <p:cTn id="50" presetID="10" presetClass="entr" presetSubtype="0" repeatCount="4000" fill="hold" grpId="0" nodeType="withEffect">
                                  <p:stCondLst>
                                    <p:cond delay="500"/>
                                  </p:stCondLst>
                                  <p:childTnLst>
                                    <p:set>
                                      <p:cBhvr>
                                        <p:cTn id="51" dur="1" fill="hold">
                                          <p:stCondLst>
                                            <p:cond delay="0"/>
                                          </p:stCondLst>
                                        </p:cTn>
                                        <p:tgtEl>
                                          <p:spTgt spid="637"/>
                                        </p:tgtEl>
                                        <p:attrNameLst>
                                          <p:attrName>style.visibility</p:attrName>
                                        </p:attrNameLst>
                                      </p:cBhvr>
                                      <p:to>
                                        <p:strVal val="visible"/>
                                      </p:to>
                                    </p:set>
                                    <p:animEffect transition="in" filter="fade">
                                      <p:cBhvr>
                                        <p:cTn id="52" dur="1000"/>
                                        <p:tgtEl>
                                          <p:spTgt spid="637"/>
                                        </p:tgtEl>
                                      </p:cBhvr>
                                    </p:animEffect>
                                  </p:childTnLst>
                                </p:cTn>
                              </p:par>
                              <p:par>
                                <p:cTn id="53" presetID="10" presetClass="entr" presetSubtype="0" repeatCount="3000" fill="hold" grpId="0" nodeType="withEffect">
                                  <p:stCondLst>
                                    <p:cond delay="0"/>
                                  </p:stCondLst>
                                  <p:childTnLst>
                                    <p:set>
                                      <p:cBhvr>
                                        <p:cTn id="54" dur="1" fill="hold">
                                          <p:stCondLst>
                                            <p:cond delay="0"/>
                                          </p:stCondLst>
                                        </p:cTn>
                                        <p:tgtEl>
                                          <p:spTgt spid="639"/>
                                        </p:tgtEl>
                                        <p:attrNameLst>
                                          <p:attrName>style.visibility</p:attrName>
                                        </p:attrNameLst>
                                      </p:cBhvr>
                                      <p:to>
                                        <p:strVal val="visible"/>
                                      </p:to>
                                    </p:set>
                                    <p:animEffect transition="in" filter="fade">
                                      <p:cBhvr>
                                        <p:cTn id="55" dur="1000"/>
                                        <p:tgtEl>
                                          <p:spTgt spid="639"/>
                                        </p:tgtEl>
                                      </p:cBhvr>
                                    </p:animEffect>
                                  </p:childTnLst>
                                </p:cTn>
                              </p:par>
                              <p:par>
                                <p:cTn id="56" presetID="10" presetClass="entr" presetSubtype="0" repeatCount="3000" fill="hold" grpId="0" nodeType="withEffect">
                                  <p:stCondLst>
                                    <p:cond delay="1000"/>
                                  </p:stCondLst>
                                  <p:childTnLst>
                                    <p:set>
                                      <p:cBhvr>
                                        <p:cTn id="57" dur="1" fill="hold">
                                          <p:stCondLst>
                                            <p:cond delay="0"/>
                                          </p:stCondLst>
                                        </p:cTn>
                                        <p:tgtEl>
                                          <p:spTgt spid="635"/>
                                        </p:tgtEl>
                                        <p:attrNameLst>
                                          <p:attrName>style.visibility</p:attrName>
                                        </p:attrNameLst>
                                      </p:cBhvr>
                                      <p:to>
                                        <p:strVal val="visible"/>
                                      </p:to>
                                    </p:set>
                                    <p:animEffect transition="in" filter="fade">
                                      <p:cBhvr>
                                        <p:cTn id="58" dur="1000"/>
                                        <p:tgtEl>
                                          <p:spTgt spid="635"/>
                                        </p:tgtEl>
                                      </p:cBhvr>
                                    </p:animEffect>
                                  </p:childTnLst>
                                </p:cTn>
                              </p:par>
                              <p:par>
                                <p:cTn id="59" presetID="10" presetClass="entr" presetSubtype="0" repeatCount="2000" fill="hold" grpId="0" nodeType="withEffect">
                                  <p:stCondLst>
                                    <p:cond delay="1500"/>
                                  </p:stCondLst>
                                  <p:childTnLst>
                                    <p:set>
                                      <p:cBhvr>
                                        <p:cTn id="60" dur="1" fill="hold">
                                          <p:stCondLst>
                                            <p:cond delay="0"/>
                                          </p:stCondLst>
                                        </p:cTn>
                                        <p:tgtEl>
                                          <p:spTgt spid="634"/>
                                        </p:tgtEl>
                                        <p:attrNameLst>
                                          <p:attrName>style.visibility</p:attrName>
                                        </p:attrNameLst>
                                      </p:cBhvr>
                                      <p:to>
                                        <p:strVal val="visible"/>
                                      </p:to>
                                    </p:set>
                                    <p:animEffect transition="in" filter="fade">
                                      <p:cBhvr>
                                        <p:cTn id="61" dur="2000"/>
                                        <p:tgtEl>
                                          <p:spTgt spid="634"/>
                                        </p:tgtEl>
                                      </p:cBhvr>
                                    </p:animEffect>
                                  </p:childTnLst>
                                </p:cTn>
                              </p:par>
                            </p:childTnLst>
                          </p:cTn>
                        </p:par>
                        <p:par>
                          <p:cTn id="62" fill="hold">
                            <p:stCondLst>
                              <p:cond delay="7500"/>
                            </p:stCondLst>
                            <p:childTnLst>
                              <p:par>
                                <p:cTn id="63" presetID="10" presetClass="entr" presetSubtype="0" fill="hold" nodeType="afterEffect">
                                  <p:stCondLst>
                                    <p:cond delay="0"/>
                                  </p:stCondLst>
                                  <p:childTnLst>
                                    <p:set>
                                      <p:cBhvr>
                                        <p:cTn id="64" dur="1" fill="hold">
                                          <p:stCondLst>
                                            <p:cond delay="0"/>
                                          </p:stCondLst>
                                        </p:cTn>
                                        <p:tgtEl>
                                          <p:spTgt spid="609"/>
                                        </p:tgtEl>
                                        <p:attrNameLst>
                                          <p:attrName>style.visibility</p:attrName>
                                        </p:attrNameLst>
                                      </p:cBhvr>
                                      <p:to>
                                        <p:strVal val="visible"/>
                                      </p:to>
                                    </p:set>
                                    <p:animEffect transition="in" filter="fade">
                                      <p:cBhvr>
                                        <p:cTn id="65" dur="2000"/>
                                        <p:tgtEl>
                                          <p:spTgt spid="609"/>
                                        </p:tgtEl>
                                      </p:cBhvr>
                                    </p:animEffect>
                                  </p:childTnLst>
                                </p:cTn>
                              </p:par>
                              <p:par>
                                <p:cTn id="66" presetID="10" presetClass="entr" presetSubtype="0" fill="hold" nodeType="withEffect">
                                  <p:stCondLst>
                                    <p:cond delay="500"/>
                                  </p:stCondLst>
                                  <p:childTnLst>
                                    <p:set>
                                      <p:cBhvr>
                                        <p:cTn id="67" dur="1" fill="hold">
                                          <p:stCondLst>
                                            <p:cond delay="0"/>
                                          </p:stCondLst>
                                        </p:cTn>
                                        <p:tgtEl>
                                          <p:spTgt spid="627"/>
                                        </p:tgtEl>
                                        <p:attrNameLst>
                                          <p:attrName>style.visibility</p:attrName>
                                        </p:attrNameLst>
                                      </p:cBhvr>
                                      <p:to>
                                        <p:strVal val="visible"/>
                                      </p:to>
                                    </p:set>
                                    <p:animEffect transition="in" filter="fade">
                                      <p:cBhvr>
                                        <p:cTn id="68" dur="2000"/>
                                        <p:tgtEl>
                                          <p:spTgt spid="627"/>
                                        </p:tgtEl>
                                      </p:cBhvr>
                                    </p:animEffect>
                                  </p:childTnLst>
                                </p:cTn>
                              </p:par>
                              <p:par>
                                <p:cTn id="69" presetID="10" presetClass="entr" presetSubtype="0" fill="hold" nodeType="withEffect">
                                  <p:stCondLst>
                                    <p:cond delay="1000"/>
                                  </p:stCondLst>
                                  <p:childTnLst>
                                    <p:set>
                                      <p:cBhvr>
                                        <p:cTn id="70" dur="1" fill="hold">
                                          <p:stCondLst>
                                            <p:cond delay="0"/>
                                          </p:stCondLst>
                                        </p:cTn>
                                        <p:tgtEl>
                                          <p:spTgt spid="628"/>
                                        </p:tgtEl>
                                        <p:attrNameLst>
                                          <p:attrName>style.visibility</p:attrName>
                                        </p:attrNameLst>
                                      </p:cBhvr>
                                      <p:to>
                                        <p:strVal val="visible"/>
                                      </p:to>
                                    </p:set>
                                    <p:animEffect transition="in" filter="fade">
                                      <p:cBhvr>
                                        <p:cTn id="71" dur="2000"/>
                                        <p:tgtEl>
                                          <p:spTgt spid="628"/>
                                        </p:tgtEl>
                                      </p:cBhvr>
                                    </p:animEffect>
                                  </p:childTnLst>
                                </p:cTn>
                              </p:par>
                              <p:par>
                                <p:cTn id="72" presetID="10" presetClass="entr" presetSubtype="0" fill="hold" nodeType="withEffect">
                                  <p:stCondLst>
                                    <p:cond delay="1500"/>
                                  </p:stCondLst>
                                  <p:childTnLst>
                                    <p:set>
                                      <p:cBhvr>
                                        <p:cTn id="73" dur="1" fill="hold">
                                          <p:stCondLst>
                                            <p:cond delay="0"/>
                                          </p:stCondLst>
                                        </p:cTn>
                                        <p:tgtEl>
                                          <p:spTgt spid="640"/>
                                        </p:tgtEl>
                                        <p:attrNameLst>
                                          <p:attrName>style.visibility</p:attrName>
                                        </p:attrNameLst>
                                      </p:cBhvr>
                                      <p:to>
                                        <p:strVal val="visible"/>
                                      </p:to>
                                    </p:set>
                                    <p:animEffect transition="in" filter="fade">
                                      <p:cBhvr>
                                        <p:cTn id="74" dur="2000"/>
                                        <p:tgtEl>
                                          <p:spTgt spid="640"/>
                                        </p:tgtEl>
                                      </p:cBhvr>
                                    </p:animEffect>
                                  </p:childTnLst>
                                </p:cTn>
                              </p:par>
                            </p:childTnLst>
                          </p:cTn>
                        </p:par>
                        <p:par>
                          <p:cTn id="75" fill="hold">
                            <p:stCondLst>
                              <p:cond delay="11000"/>
                            </p:stCondLst>
                            <p:childTnLst>
                              <p:par>
                                <p:cTn id="76" presetID="10" presetClass="entr" presetSubtype="0" fill="hold"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2000"/>
                                        <p:tgtEl>
                                          <p:spTgt spid="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21"/>
                                        </p:tgtEl>
                                        <p:attrNameLst>
                                          <p:attrName>style.visibility</p:attrName>
                                        </p:attrNameLst>
                                      </p:cBhvr>
                                      <p:to>
                                        <p:strVal val="visible"/>
                                      </p:to>
                                    </p:set>
                                    <p:animEffect transition="in" filter="fade">
                                      <p:cBhvr>
                                        <p:cTn id="81" dur="2000"/>
                                        <p:tgtEl>
                                          <p:spTgt spid="52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19"/>
                                        </p:tgtEl>
                                        <p:attrNameLst>
                                          <p:attrName>style.visibility</p:attrName>
                                        </p:attrNameLst>
                                      </p:cBhvr>
                                      <p:to>
                                        <p:strVal val="visible"/>
                                      </p:to>
                                    </p:set>
                                    <p:animEffect transition="in" filter="fade">
                                      <p:cBhvr>
                                        <p:cTn id="84" dur="20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 grpId="0"/>
      <p:bldP spid="517" grpId="0"/>
      <p:bldP spid="519" grpId="0"/>
      <p:bldP spid="521" grpId="0"/>
      <p:bldP spid="624" grpId="0" animBg="1"/>
      <p:bldP spid="629" grpId="0" animBg="1"/>
      <p:bldP spid="631" grpId="0" animBg="1"/>
      <p:bldP spid="632" grpId="0" animBg="1"/>
      <p:bldP spid="633" grpId="0" animBg="1"/>
      <p:bldP spid="634" grpId="0" animBg="1"/>
      <p:bldP spid="635" grpId="0" animBg="1"/>
      <p:bldP spid="636" grpId="0" animBg="1"/>
      <p:bldP spid="637" grpId="0" animBg="1"/>
      <p:bldP spid="638" grpId="0" animBg="1"/>
      <p:bldP spid="639" grpId="0" animBg="1"/>
      <p:bldP spid="6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AutoPilot</a:t>
            </a:r>
            <a:r>
              <a:rPr lang="en-US" dirty="0" smtClean="0"/>
              <a:t> M6 Platform Architecture</a:t>
            </a:r>
            <a:endParaRPr lang="en-US" dirty="0"/>
          </a:p>
        </p:txBody>
      </p:sp>
      <p:sp>
        <p:nvSpPr>
          <p:cNvPr id="21" name="Rounded Rectangle 20"/>
          <p:cNvSpPr/>
          <p:nvPr/>
        </p:nvSpPr>
        <p:spPr>
          <a:xfrm>
            <a:off x="1115616" y="2355071"/>
            <a:ext cx="2196000" cy="468000"/>
          </a:xfrm>
          <a:prstGeom prst="roundRect">
            <a:avLst/>
          </a:prstGeom>
          <a:solidFill>
            <a:schemeClr val="tx2">
              <a:lumMod val="60000"/>
              <a:lumOff val="40000"/>
            </a:schemeClr>
          </a:solidFill>
          <a:ln>
            <a:noFill/>
          </a:ln>
          <a:effectLst>
            <a:outerShdw blurRad="88900" dist="38100" dir="2700000" algn="tl" rotWithShape="0">
              <a:prstClr val="black">
                <a:alpha val="30000"/>
              </a:prstClr>
            </a:outerShdw>
          </a:effectLst>
        </p:spPr>
        <p:style>
          <a:lnRef idx="1">
            <a:schemeClr val="accent1"/>
          </a:lnRef>
          <a:fillRef idx="2">
            <a:schemeClr val="accent1"/>
          </a:fillRef>
          <a:effectRef idx="1">
            <a:schemeClr val="accent1"/>
          </a:effectRef>
          <a:fontRef idx="minor">
            <a:schemeClr val="dk1"/>
          </a:fontRef>
        </p:style>
        <p:txBody>
          <a:bodyPr tIns="36000" rtlCol="0" anchor="ctr" anchorCtr="0"/>
          <a:lstStyle/>
          <a:p>
            <a:pPr algn="ctr"/>
            <a:r>
              <a:rPr lang="en-US" sz="1400" dirty="0" err="1" smtClean="0">
                <a:solidFill>
                  <a:schemeClr val="bg1"/>
                </a:solidFill>
                <a:latin typeface="Trebuchet MS" pitchFamily="34" charset="0"/>
              </a:rPr>
              <a:t>AutoPilot</a:t>
            </a:r>
            <a:r>
              <a:rPr lang="en-US" sz="1400" dirty="0" smtClean="0">
                <a:solidFill>
                  <a:schemeClr val="bg1"/>
                </a:solidFill>
                <a:latin typeface="Trebuchet MS" pitchFamily="34" charset="0"/>
              </a:rPr>
              <a:t> M6 for ESB</a:t>
            </a:r>
          </a:p>
          <a:p>
            <a:pPr algn="ctr"/>
            <a:r>
              <a:rPr lang="en-US" sz="1200" b="1" dirty="0" smtClean="0">
                <a:solidFill>
                  <a:schemeClr val="bg1"/>
                </a:solidFill>
                <a:latin typeface="Trebuchet MS" pitchFamily="34" charset="0"/>
              </a:rPr>
              <a:t>ESB Monitoring</a:t>
            </a:r>
            <a:endParaRPr lang="en-US" sz="1200" b="1" dirty="0">
              <a:solidFill>
                <a:schemeClr val="bg1"/>
              </a:solidFill>
              <a:latin typeface="Trebuchet MS" pitchFamily="34" charset="0"/>
            </a:endParaRPr>
          </a:p>
        </p:txBody>
      </p:sp>
      <p:sp>
        <p:nvSpPr>
          <p:cNvPr id="26" name="Rounded Rectangle 25"/>
          <p:cNvSpPr/>
          <p:nvPr/>
        </p:nvSpPr>
        <p:spPr>
          <a:xfrm>
            <a:off x="5687169" y="2355071"/>
            <a:ext cx="2196000" cy="468000"/>
          </a:xfrm>
          <a:prstGeom prst="roundRect">
            <a:avLst/>
          </a:prstGeom>
          <a:solidFill>
            <a:srgbClr val="D07C7A"/>
          </a:solidFill>
          <a:ln>
            <a:noFill/>
          </a:ln>
          <a:effectLst>
            <a:outerShdw blurRad="88900" dist="38100" dir="2700000" algn="tl" rotWithShape="0">
              <a:prstClr val="black">
                <a:alpha val="30000"/>
              </a:prstClr>
            </a:outerShdw>
          </a:effectLst>
        </p:spPr>
        <p:style>
          <a:lnRef idx="1">
            <a:schemeClr val="accent1"/>
          </a:lnRef>
          <a:fillRef idx="2">
            <a:schemeClr val="accent1"/>
          </a:fillRef>
          <a:effectRef idx="1">
            <a:schemeClr val="accent1"/>
          </a:effectRef>
          <a:fontRef idx="minor">
            <a:schemeClr val="dk1"/>
          </a:fontRef>
        </p:style>
        <p:txBody>
          <a:bodyPr tIns="36000" rtlCol="0" anchor="ctr" anchorCtr="0"/>
          <a:lstStyle/>
          <a:p>
            <a:pPr algn="ctr"/>
            <a:r>
              <a:rPr lang="en-US" sz="1400" dirty="0" err="1" smtClean="0">
                <a:solidFill>
                  <a:schemeClr val="bg1"/>
                </a:solidFill>
                <a:latin typeface="Trebuchet MS" pitchFamily="34" charset="0"/>
              </a:rPr>
              <a:t>AutoPilot</a:t>
            </a:r>
            <a:r>
              <a:rPr lang="en-US" sz="1400" dirty="0" smtClean="0">
                <a:solidFill>
                  <a:schemeClr val="bg1"/>
                </a:solidFill>
                <a:latin typeface="Trebuchet MS" pitchFamily="34" charset="0"/>
              </a:rPr>
              <a:t> M6 for MOM</a:t>
            </a:r>
          </a:p>
          <a:p>
            <a:pPr algn="ctr"/>
            <a:r>
              <a:rPr lang="en-US" sz="1100" b="1" dirty="0" smtClean="0">
                <a:solidFill>
                  <a:schemeClr val="bg1"/>
                </a:solidFill>
                <a:latin typeface="Trebuchet MS" pitchFamily="34" charset="0"/>
              </a:rPr>
              <a:t>Middleware and Message Bus</a:t>
            </a:r>
          </a:p>
        </p:txBody>
      </p:sp>
      <p:sp>
        <p:nvSpPr>
          <p:cNvPr id="146" name="Rounded Rectangle 145"/>
          <p:cNvSpPr/>
          <p:nvPr/>
        </p:nvSpPr>
        <p:spPr>
          <a:xfrm>
            <a:off x="3401963" y="2355071"/>
            <a:ext cx="2196000" cy="468000"/>
          </a:xfrm>
          <a:prstGeom prst="roundRect">
            <a:avLst/>
          </a:prstGeom>
          <a:solidFill>
            <a:srgbClr val="8AAC46"/>
          </a:solidFill>
          <a:ln>
            <a:noFill/>
          </a:ln>
          <a:effectLst>
            <a:outerShdw blurRad="88900" dist="38100" dir="2700000" algn="tl" rotWithShape="0">
              <a:prstClr val="black">
                <a:alpha val="30000"/>
              </a:prstClr>
            </a:outerShdw>
          </a:effectLst>
        </p:spPr>
        <p:style>
          <a:lnRef idx="1">
            <a:schemeClr val="accent1"/>
          </a:lnRef>
          <a:fillRef idx="2">
            <a:schemeClr val="accent1"/>
          </a:fillRef>
          <a:effectRef idx="1">
            <a:schemeClr val="accent1"/>
          </a:effectRef>
          <a:fontRef idx="minor">
            <a:schemeClr val="dk1"/>
          </a:fontRef>
        </p:style>
        <p:txBody>
          <a:bodyPr tIns="36000" rtlCol="0" anchor="ctr" anchorCtr="0"/>
          <a:lstStyle/>
          <a:p>
            <a:pPr algn="ctr"/>
            <a:r>
              <a:rPr lang="en-US" sz="1400" dirty="0" err="1" smtClean="0">
                <a:solidFill>
                  <a:schemeClr val="bg1"/>
                </a:solidFill>
                <a:latin typeface="Trebuchet MS" pitchFamily="34" charset="0"/>
              </a:rPr>
              <a:t>AutoPilot</a:t>
            </a:r>
            <a:r>
              <a:rPr lang="en-US" sz="1400" dirty="0" smtClean="0">
                <a:solidFill>
                  <a:schemeClr val="bg1"/>
                </a:solidFill>
                <a:latin typeface="Trebuchet MS" pitchFamily="34" charset="0"/>
              </a:rPr>
              <a:t> M6 for J2EE</a:t>
            </a:r>
          </a:p>
          <a:p>
            <a:pPr algn="ctr"/>
            <a:r>
              <a:rPr lang="en-US" sz="1200" b="1" dirty="0" smtClean="0">
                <a:solidFill>
                  <a:schemeClr val="bg1"/>
                </a:solidFill>
                <a:latin typeface="Trebuchet MS" pitchFamily="34" charset="0"/>
              </a:rPr>
              <a:t>J2EE Application Servers</a:t>
            </a:r>
          </a:p>
        </p:txBody>
      </p:sp>
      <p:sp>
        <p:nvSpPr>
          <p:cNvPr id="18" name="Rounded Rectangle 17"/>
          <p:cNvSpPr/>
          <p:nvPr/>
        </p:nvSpPr>
        <p:spPr>
          <a:xfrm>
            <a:off x="1115616" y="2916753"/>
            <a:ext cx="6769224" cy="468000"/>
          </a:xfrm>
          <a:prstGeom prst="roundRect">
            <a:avLst/>
          </a:prstGeom>
          <a:solidFill>
            <a:schemeClr val="bg2">
              <a:lumMod val="50000"/>
            </a:schemeClr>
          </a:solidFill>
          <a:ln>
            <a:noFill/>
          </a:ln>
          <a:effectLst>
            <a:outerShdw blurRad="88900" dist="38100" dir="2700000" algn="tl" rotWithShape="0">
              <a:prstClr val="black">
                <a:alpha val="30000"/>
              </a:prstClr>
            </a:outerShdw>
          </a:effectLst>
        </p:spPr>
        <p:style>
          <a:lnRef idx="1">
            <a:schemeClr val="accent1"/>
          </a:lnRef>
          <a:fillRef idx="1003">
            <a:schemeClr val="lt2"/>
          </a:fillRef>
          <a:effectRef idx="1">
            <a:schemeClr val="accent1"/>
          </a:effectRef>
          <a:fontRef idx="minor">
            <a:schemeClr val="dk1"/>
          </a:fontRef>
        </p:style>
        <p:txBody>
          <a:bodyPr tIns="36000" rtlCol="0" anchor="ctr" anchorCtr="0"/>
          <a:lstStyle/>
          <a:p>
            <a:pPr algn="ctr">
              <a:spcAft>
                <a:spcPts val="300"/>
              </a:spcAft>
            </a:pPr>
            <a:r>
              <a:rPr lang="en-US" sz="2000" dirty="0">
                <a:solidFill>
                  <a:schemeClr val="bg1"/>
                </a:solidFill>
                <a:latin typeface="Trebuchet MS" pitchFamily="34" charset="0"/>
              </a:rPr>
              <a:t>Virtual CEP Based Policy Engine</a:t>
            </a:r>
          </a:p>
        </p:txBody>
      </p:sp>
      <p:sp>
        <p:nvSpPr>
          <p:cNvPr id="151" name="Rounded Rectangle 150"/>
          <p:cNvSpPr/>
          <p:nvPr/>
        </p:nvSpPr>
        <p:spPr>
          <a:xfrm>
            <a:off x="1115616" y="1805391"/>
            <a:ext cx="6769224" cy="468000"/>
          </a:xfrm>
          <a:prstGeom prst="roundRect">
            <a:avLst/>
          </a:prstGeom>
          <a:solidFill>
            <a:srgbClr val="007DB7"/>
          </a:solidFill>
          <a:ln>
            <a:noFill/>
          </a:ln>
          <a:effectLst>
            <a:outerShdw blurRad="88900" dist="38100" dir="2700000" algn="tl" rotWithShape="0">
              <a:prstClr val="black">
                <a:alpha val="30000"/>
              </a:prstClr>
            </a:outerShdw>
          </a:effectLst>
        </p:spPr>
        <p:style>
          <a:lnRef idx="1">
            <a:schemeClr val="accent1"/>
          </a:lnRef>
          <a:fillRef idx="2">
            <a:schemeClr val="accent1"/>
          </a:fillRef>
          <a:effectRef idx="1">
            <a:schemeClr val="accent1"/>
          </a:effectRef>
          <a:fontRef idx="minor">
            <a:schemeClr val="dk1"/>
          </a:fontRef>
        </p:style>
        <p:txBody>
          <a:bodyPr tIns="36000" rtlCol="0" anchor="ctr" anchorCtr="0"/>
          <a:lstStyle/>
          <a:p>
            <a:pPr algn="ctr"/>
            <a:r>
              <a:rPr lang="en-US" sz="1400" dirty="0" err="1" smtClean="0">
                <a:solidFill>
                  <a:schemeClr val="bg1"/>
                </a:solidFill>
                <a:latin typeface="Trebuchet MS" pitchFamily="34" charset="0"/>
              </a:rPr>
              <a:t>AutoPilot</a:t>
            </a:r>
            <a:r>
              <a:rPr lang="en-US" sz="1400" dirty="0" smtClean="0">
                <a:solidFill>
                  <a:schemeClr val="bg1"/>
                </a:solidFill>
                <a:latin typeface="Trebuchet MS" pitchFamily="34" charset="0"/>
              </a:rPr>
              <a:t> M6 for SOA</a:t>
            </a:r>
            <a:r>
              <a:rPr lang="en-US" dirty="0" smtClean="0">
                <a:solidFill>
                  <a:schemeClr val="bg1"/>
                </a:solidFill>
                <a:latin typeface="Trebuchet MS" pitchFamily="34" charset="0"/>
              </a:rPr>
              <a:t> </a:t>
            </a:r>
          </a:p>
          <a:p>
            <a:pPr algn="ctr"/>
            <a:r>
              <a:rPr lang="en-US" sz="1200" b="1" dirty="0" smtClean="0">
                <a:solidFill>
                  <a:schemeClr val="bg1"/>
                </a:solidFill>
                <a:latin typeface="Trebuchet MS" pitchFamily="34" charset="0"/>
              </a:rPr>
              <a:t>SOA Infrastructure Monitoring</a:t>
            </a:r>
          </a:p>
        </p:txBody>
      </p:sp>
      <p:grpSp>
        <p:nvGrpSpPr>
          <p:cNvPr id="309" name="Group 308"/>
          <p:cNvGrpSpPr/>
          <p:nvPr/>
        </p:nvGrpSpPr>
        <p:grpSpPr>
          <a:xfrm>
            <a:off x="1187624" y="3866381"/>
            <a:ext cx="3767515" cy="1732384"/>
            <a:chOff x="1187624" y="3866381"/>
            <a:chExt cx="3767515" cy="1732384"/>
          </a:xfrm>
        </p:grpSpPr>
        <p:cxnSp>
          <p:nvCxnSpPr>
            <p:cNvPr id="245" name="Straight Connector 244"/>
            <p:cNvCxnSpPr/>
            <p:nvPr/>
          </p:nvCxnSpPr>
          <p:spPr>
            <a:xfrm rot="5400000">
              <a:off x="2915816" y="4010397"/>
              <a:ext cx="288032" cy="0"/>
            </a:xfrm>
            <a:prstGeom prst="line">
              <a:avLst/>
            </a:prstGeom>
            <a:ln w="31750">
              <a:solidFill>
                <a:schemeClr val="tx1">
                  <a:lumMod val="75000"/>
                  <a:lumOff val="25000"/>
                </a:schemeClr>
              </a:solidFill>
              <a:prstDash val="sysDot"/>
            </a:ln>
            <a:effectLst>
              <a:outerShdw blurRad="88900" dist="25400" dir="5400000" algn="ctr"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5400000">
              <a:off x="1960662" y="4293096"/>
              <a:ext cx="288032" cy="0"/>
            </a:xfrm>
            <a:prstGeom prst="line">
              <a:avLst/>
            </a:prstGeom>
            <a:ln w="31750">
              <a:solidFill>
                <a:schemeClr val="tx1">
                  <a:lumMod val="75000"/>
                  <a:lumOff val="25000"/>
                </a:schemeClr>
              </a:solidFill>
              <a:prstDash val="sysDot"/>
            </a:ln>
            <a:effectLst>
              <a:outerShdw blurRad="88900" dist="25400" dir="5400000" algn="ctr"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5400000">
              <a:off x="2593876" y="4293096"/>
              <a:ext cx="288032" cy="0"/>
            </a:xfrm>
            <a:prstGeom prst="line">
              <a:avLst/>
            </a:prstGeom>
            <a:ln w="31750">
              <a:solidFill>
                <a:schemeClr val="tx1">
                  <a:lumMod val="75000"/>
                  <a:lumOff val="25000"/>
                </a:schemeClr>
              </a:solidFill>
              <a:prstDash val="sysDot"/>
            </a:ln>
            <a:effectLst>
              <a:outerShdw blurRad="88900" dist="25400" dir="5400000" algn="ctr"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3232423" y="4293096"/>
              <a:ext cx="288032" cy="0"/>
            </a:xfrm>
            <a:prstGeom prst="line">
              <a:avLst/>
            </a:prstGeom>
            <a:ln w="31750">
              <a:solidFill>
                <a:schemeClr val="tx1">
                  <a:lumMod val="75000"/>
                  <a:lumOff val="25000"/>
                </a:schemeClr>
              </a:solidFill>
              <a:prstDash val="sysDot"/>
            </a:ln>
            <a:effectLst>
              <a:outerShdw blurRad="88900" dist="25400" dir="5400000" algn="ctr"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851920" y="4293096"/>
              <a:ext cx="288032" cy="0"/>
            </a:xfrm>
            <a:prstGeom prst="line">
              <a:avLst/>
            </a:prstGeom>
            <a:ln w="31750">
              <a:solidFill>
                <a:schemeClr val="tx1">
                  <a:lumMod val="75000"/>
                  <a:lumOff val="25000"/>
                </a:schemeClr>
              </a:solidFill>
              <a:prstDash val="sysDot"/>
            </a:ln>
            <a:effectLst>
              <a:outerShdw blurRad="88900" dist="25400" dir="5400000" algn="ctr"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cxnSp>
        <p:grpSp>
          <p:nvGrpSpPr>
            <p:cNvPr id="232" name="Group 231"/>
            <p:cNvGrpSpPr/>
            <p:nvPr/>
          </p:nvGrpSpPr>
          <p:grpSpPr>
            <a:xfrm>
              <a:off x="1403648" y="4149080"/>
              <a:ext cx="3339802" cy="651520"/>
              <a:chOff x="3779912" y="5373216"/>
              <a:chExt cx="2039863" cy="332259"/>
            </a:xfrm>
          </p:grpSpPr>
          <p:sp>
            <p:nvSpPr>
              <p:cNvPr id="233" name="Rectangle 232"/>
              <p:cNvSpPr/>
              <p:nvPr/>
            </p:nvSpPr>
            <p:spPr>
              <a:xfrm>
                <a:off x="3818514" y="5373216"/>
                <a:ext cx="1934586" cy="275109"/>
              </a:xfrm>
              <a:prstGeom prst="rect">
                <a:avLst/>
              </a:prstGeom>
              <a:ln w="31750">
                <a:solidFill>
                  <a:schemeClr val="tx1">
                    <a:lumMod val="75000"/>
                    <a:lumOff val="25000"/>
                  </a:schemeClr>
                </a:solidFill>
                <a:prstDash val="sysDot"/>
              </a:ln>
              <a:effectLst>
                <a:outerShdw blurRad="88900" dist="25400" dir="5400000" algn="ctr"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Rectangle 233"/>
              <p:cNvSpPr/>
              <p:nvPr/>
            </p:nvSpPr>
            <p:spPr>
              <a:xfrm>
                <a:off x="3779912" y="5517232"/>
                <a:ext cx="2039863" cy="188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1221009" y="5290988"/>
              <a:ext cx="1506887" cy="307777"/>
            </a:xfrm>
            <a:prstGeom prst="rect">
              <a:avLst/>
            </a:prstGeom>
            <a:solidFill>
              <a:schemeClr val="tx2">
                <a:lumMod val="60000"/>
                <a:lumOff val="40000"/>
              </a:schemeClr>
            </a:solidFill>
            <a:effectLst>
              <a:outerShdw blurRad="88900" dist="25400" dir="5400000" algn="ctr" rotWithShape="0">
                <a:srgbClr val="000000">
                  <a:alpha val="30000"/>
                </a:srgbClr>
              </a:outerShdw>
            </a:effectLst>
          </p:spPr>
          <p:txBody>
            <a:bodyPr wrap="none" rtlCol="0">
              <a:spAutoFit/>
            </a:bodyPr>
            <a:lstStyle/>
            <a:p>
              <a:pPr algn="ctr"/>
              <a:r>
                <a:rPr lang="en-US" sz="1400" dirty="0" smtClean="0">
                  <a:latin typeface="Trebuchet MS" pitchFamily="34" charset="0"/>
                </a:rPr>
                <a:t>SOA ESB Plug-ins</a:t>
              </a:r>
            </a:p>
          </p:txBody>
        </p:sp>
        <p:grpSp>
          <p:nvGrpSpPr>
            <p:cNvPr id="205" name="Group 204"/>
            <p:cNvGrpSpPr/>
            <p:nvPr/>
          </p:nvGrpSpPr>
          <p:grpSpPr>
            <a:xfrm>
              <a:off x="1187624" y="4281752"/>
              <a:ext cx="3767515" cy="1041888"/>
              <a:chOff x="1187624" y="4725144"/>
              <a:chExt cx="3767515" cy="1041888"/>
            </a:xfrm>
          </p:grpSpPr>
          <p:grpSp>
            <p:nvGrpSpPr>
              <p:cNvPr id="101" name="Group 100"/>
              <p:cNvGrpSpPr/>
              <p:nvPr/>
            </p:nvGrpSpPr>
            <p:grpSpPr>
              <a:xfrm>
                <a:off x="1187624" y="4725144"/>
                <a:ext cx="3735310" cy="512440"/>
                <a:chOff x="-2988840" y="2652678"/>
                <a:chExt cx="3735310" cy="512440"/>
              </a:xfrm>
            </p:grpSpPr>
            <p:grpSp>
              <p:nvGrpSpPr>
                <p:cNvPr id="11" name="Group 256"/>
                <p:cNvGrpSpPr/>
                <p:nvPr/>
              </p:nvGrpSpPr>
              <p:grpSpPr>
                <a:xfrm>
                  <a:off x="-2988840" y="2652678"/>
                  <a:ext cx="560868" cy="512440"/>
                  <a:chOff x="1288660" y="5597765"/>
                  <a:chExt cx="560868" cy="512440"/>
                </a:xfrm>
                <a:effectLst>
                  <a:outerShdw blurRad="88900" dist="25400" dir="5400000" algn="ctr" rotWithShape="0">
                    <a:srgbClr val="000000">
                      <a:alpha val="30000"/>
                    </a:srgbClr>
                  </a:outerShdw>
                </a:effectLst>
              </p:grpSpPr>
              <p:sp>
                <p:nvSpPr>
                  <p:cNvPr id="147" name="Isosceles Triangle 146"/>
                  <p:cNvSpPr/>
                  <p:nvPr/>
                </p:nvSpPr>
                <p:spPr>
                  <a:xfrm>
                    <a:off x="1288660" y="5597765"/>
                    <a:ext cx="560868" cy="512440"/>
                  </a:xfrm>
                  <a:prstGeom prst="triangle">
                    <a:avLst/>
                  </a:prstGeom>
                  <a:solidFill>
                    <a:schemeClr val="tx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12" name="Group 65"/>
                  <p:cNvGrpSpPr/>
                  <p:nvPr/>
                </p:nvGrpSpPr>
                <p:grpSpPr>
                  <a:xfrm>
                    <a:off x="1444694" y="5837273"/>
                    <a:ext cx="248800" cy="179631"/>
                    <a:chOff x="4579991" y="5301208"/>
                    <a:chExt cx="664054" cy="432048"/>
                  </a:xfrm>
                </p:grpSpPr>
                <p:sp>
                  <p:nvSpPr>
                    <p:cNvPr id="149" name="Oval 148"/>
                    <p:cNvSpPr/>
                    <p:nvPr/>
                  </p:nvSpPr>
                  <p:spPr>
                    <a:xfrm>
                      <a:off x="4579991" y="5301208"/>
                      <a:ext cx="664054" cy="432048"/>
                    </a:xfrm>
                    <a:prstGeom prst="ellipse">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4768002" y="5373216"/>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258"/>
                <p:cNvGrpSpPr/>
                <p:nvPr/>
              </p:nvGrpSpPr>
              <p:grpSpPr>
                <a:xfrm>
                  <a:off x="-2353952" y="2652678"/>
                  <a:ext cx="560868" cy="512440"/>
                  <a:chOff x="1288660" y="5597765"/>
                  <a:chExt cx="560868" cy="512440"/>
                </a:xfrm>
                <a:effectLst>
                  <a:outerShdw blurRad="88900" dist="25400" dir="5400000" algn="ctr" rotWithShape="0">
                    <a:srgbClr val="000000">
                      <a:alpha val="30000"/>
                    </a:srgbClr>
                  </a:outerShdw>
                </a:effectLst>
              </p:grpSpPr>
              <p:sp>
                <p:nvSpPr>
                  <p:cNvPr id="260" name="Isosceles Triangle 259"/>
                  <p:cNvSpPr/>
                  <p:nvPr/>
                </p:nvSpPr>
                <p:spPr>
                  <a:xfrm>
                    <a:off x="1288660" y="5597765"/>
                    <a:ext cx="560868" cy="512440"/>
                  </a:xfrm>
                  <a:prstGeom prst="triangle">
                    <a:avLst/>
                  </a:prstGeom>
                  <a:solidFill>
                    <a:schemeClr val="tx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14" name="Group 65"/>
                  <p:cNvGrpSpPr/>
                  <p:nvPr/>
                </p:nvGrpSpPr>
                <p:grpSpPr>
                  <a:xfrm>
                    <a:off x="1444694" y="5837273"/>
                    <a:ext cx="248800" cy="179631"/>
                    <a:chOff x="4579991" y="5301208"/>
                    <a:chExt cx="664054" cy="432048"/>
                  </a:xfrm>
                </p:grpSpPr>
                <p:sp>
                  <p:nvSpPr>
                    <p:cNvPr id="262" name="Oval 261"/>
                    <p:cNvSpPr/>
                    <p:nvPr/>
                  </p:nvSpPr>
                  <p:spPr>
                    <a:xfrm>
                      <a:off x="4579991" y="5301208"/>
                      <a:ext cx="664054" cy="432048"/>
                    </a:xfrm>
                    <a:prstGeom prst="ellipse">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768002" y="5373216"/>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263"/>
                <p:cNvGrpSpPr/>
                <p:nvPr/>
              </p:nvGrpSpPr>
              <p:grpSpPr>
                <a:xfrm>
                  <a:off x="-1719064" y="2652678"/>
                  <a:ext cx="560868" cy="512440"/>
                  <a:chOff x="1288660" y="5597765"/>
                  <a:chExt cx="560868" cy="512440"/>
                </a:xfrm>
                <a:effectLst>
                  <a:outerShdw blurRad="88900" dist="25400" dir="5400000" algn="ctr" rotWithShape="0">
                    <a:srgbClr val="000000">
                      <a:alpha val="30000"/>
                    </a:srgbClr>
                  </a:outerShdw>
                </a:effectLst>
              </p:grpSpPr>
              <p:sp>
                <p:nvSpPr>
                  <p:cNvPr id="265" name="Isosceles Triangle 264"/>
                  <p:cNvSpPr/>
                  <p:nvPr/>
                </p:nvSpPr>
                <p:spPr>
                  <a:xfrm>
                    <a:off x="1288660" y="5597765"/>
                    <a:ext cx="560868" cy="512440"/>
                  </a:xfrm>
                  <a:prstGeom prst="triangle">
                    <a:avLst/>
                  </a:prstGeom>
                  <a:solidFill>
                    <a:schemeClr val="tx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17" name="Group 65"/>
                  <p:cNvGrpSpPr/>
                  <p:nvPr/>
                </p:nvGrpSpPr>
                <p:grpSpPr>
                  <a:xfrm>
                    <a:off x="1444694" y="5837273"/>
                    <a:ext cx="248800" cy="179631"/>
                    <a:chOff x="4579991" y="5301208"/>
                    <a:chExt cx="664054" cy="432048"/>
                  </a:xfrm>
                </p:grpSpPr>
                <p:sp>
                  <p:nvSpPr>
                    <p:cNvPr id="267" name="Oval 266"/>
                    <p:cNvSpPr/>
                    <p:nvPr/>
                  </p:nvSpPr>
                  <p:spPr>
                    <a:xfrm>
                      <a:off x="4579991" y="5301208"/>
                      <a:ext cx="664054" cy="432048"/>
                    </a:xfrm>
                    <a:prstGeom prst="ellipse">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4768002" y="5373216"/>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268"/>
                <p:cNvGrpSpPr/>
                <p:nvPr/>
              </p:nvGrpSpPr>
              <p:grpSpPr>
                <a:xfrm>
                  <a:off x="-1084176" y="2652678"/>
                  <a:ext cx="560868" cy="512440"/>
                  <a:chOff x="1288660" y="5597765"/>
                  <a:chExt cx="560868" cy="512440"/>
                </a:xfrm>
                <a:effectLst>
                  <a:outerShdw blurRad="88900" dist="25400" dir="5400000" algn="ctr" rotWithShape="0">
                    <a:srgbClr val="000000">
                      <a:alpha val="30000"/>
                    </a:srgbClr>
                  </a:outerShdw>
                </a:effectLst>
              </p:grpSpPr>
              <p:sp>
                <p:nvSpPr>
                  <p:cNvPr id="270" name="Isosceles Triangle 269"/>
                  <p:cNvSpPr/>
                  <p:nvPr/>
                </p:nvSpPr>
                <p:spPr>
                  <a:xfrm>
                    <a:off x="1288660" y="5597765"/>
                    <a:ext cx="560868" cy="512440"/>
                  </a:xfrm>
                  <a:prstGeom prst="triangle">
                    <a:avLst/>
                  </a:prstGeom>
                  <a:solidFill>
                    <a:schemeClr val="tx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22" name="Group 65"/>
                  <p:cNvGrpSpPr/>
                  <p:nvPr/>
                </p:nvGrpSpPr>
                <p:grpSpPr>
                  <a:xfrm>
                    <a:off x="1444694" y="5837273"/>
                    <a:ext cx="248800" cy="179631"/>
                    <a:chOff x="4579991" y="5301208"/>
                    <a:chExt cx="664054" cy="432048"/>
                  </a:xfrm>
                </p:grpSpPr>
                <p:sp>
                  <p:nvSpPr>
                    <p:cNvPr id="272" name="Oval 271"/>
                    <p:cNvSpPr/>
                    <p:nvPr/>
                  </p:nvSpPr>
                  <p:spPr>
                    <a:xfrm>
                      <a:off x="4579991" y="5301208"/>
                      <a:ext cx="664054" cy="432048"/>
                    </a:xfrm>
                    <a:prstGeom prst="ellipse">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4768002" y="5373216"/>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 name="Group 256"/>
                <p:cNvGrpSpPr/>
                <p:nvPr/>
              </p:nvGrpSpPr>
              <p:grpSpPr>
                <a:xfrm>
                  <a:off x="-449288" y="2652678"/>
                  <a:ext cx="560868" cy="512440"/>
                  <a:chOff x="1288660" y="5597765"/>
                  <a:chExt cx="560868" cy="512440"/>
                </a:xfrm>
                <a:effectLst>
                  <a:outerShdw blurRad="88900" dist="25400" dir="5400000" algn="ctr" rotWithShape="0">
                    <a:srgbClr val="000000">
                      <a:alpha val="30000"/>
                    </a:srgbClr>
                  </a:outerShdw>
                </a:effectLst>
              </p:grpSpPr>
              <p:sp>
                <p:nvSpPr>
                  <p:cNvPr id="97" name="Isosceles Triangle 96"/>
                  <p:cNvSpPr/>
                  <p:nvPr/>
                </p:nvSpPr>
                <p:spPr>
                  <a:xfrm>
                    <a:off x="1288660" y="5597765"/>
                    <a:ext cx="560868" cy="512440"/>
                  </a:xfrm>
                  <a:prstGeom prst="triangle">
                    <a:avLst/>
                  </a:prstGeom>
                  <a:solidFill>
                    <a:schemeClr val="tx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98" name="Group 65"/>
                  <p:cNvGrpSpPr/>
                  <p:nvPr/>
                </p:nvGrpSpPr>
                <p:grpSpPr>
                  <a:xfrm>
                    <a:off x="1444694" y="5837273"/>
                    <a:ext cx="248800" cy="179631"/>
                    <a:chOff x="4579991" y="5301208"/>
                    <a:chExt cx="664054" cy="432048"/>
                  </a:xfrm>
                </p:grpSpPr>
                <p:sp>
                  <p:nvSpPr>
                    <p:cNvPr id="99" name="Oval 98"/>
                    <p:cNvSpPr/>
                    <p:nvPr/>
                  </p:nvSpPr>
                  <p:spPr>
                    <a:xfrm>
                      <a:off x="4579991" y="5301208"/>
                      <a:ext cx="664054" cy="432048"/>
                    </a:xfrm>
                    <a:prstGeom prst="ellipse">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768002" y="5373216"/>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 name="Group 258"/>
                <p:cNvGrpSpPr/>
                <p:nvPr/>
              </p:nvGrpSpPr>
              <p:grpSpPr>
                <a:xfrm>
                  <a:off x="185602" y="2652678"/>
                  <a:ext cx="560868" cy="512440"/>
                  <a:chOff x="1288660" y="5597765"/>
                  <a:chExt cx="560868" cy="512440"/>
                </a:xfrm>
                <a:effectLst>
                  <a:outerShdw blurRad="88900" dist="25400" dir="5400000" algn="ctr" rotWithShape="0">
                    <a:srgbClr val="000000">
                      <a:alpha val="30000"/>
                    </a:srgbClr>
                  </a:outerShdw>
                </a:effectLst>
              </p:grpSpPr>
              <p:sp>
                <p:nvSpPr>
                  <p:cNvPr id="93" name="Isosceles Triangle 92"/>
                  <p:cNvSpPr/>
                  <p:nvPr/>
                </p:nvSpPr>
                <p:spPr>
                  <a:xfrm>
                    <a:off x="1288660" y="5597765"/>
                    <a:ext cx="560868" cy="512440"/>
                  </a:xfrm>
                  <a:prstGeom prst="triangle">
                    <a:avLst/>
                  </a:prstGeom>
                  <a:solidFill>
                    <a:schemeClr val="tx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94" name="Group 65"/>
                  <p:cNvGrpSpPr/>
                  <p:nvPr/>
                </p:nvGrpSpPr>
                <p:grpSpPr>
                  <a:xfrm>
                    <a:off x="1444694" y="5837273"/>
                    <a:ext cx="248800" cy="179631"/>
                    <a:chOff x="4579991" y="5301208"/>
                    <a:chExt cx="664054" cy="432048"/>
                  </a:xfrm>
                </p:grpSpPr>
                <p:sp>
                  <p:nvSpPr>
                    <p:cNvPr id="95" name="Oval 94"/>
                    <p:cNvSpPr/>
                    <p:nvPr/>
                  </p:nvSpPr>
                  <p:spPr>
                    <a:xfrm>
                      <a:off x="4579991" y="5301208"/>
                      <a:ext cx="664054" cy="432048"/>
                    </a:xfrm>
                    <a:prstGeom prst="ellipse">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768002" y="5373216"/>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0" name="Text Box 79"/>
              <p:cNvSpPr txBox="1">
                <a:spLocks noChangeArrowheads="1"/>
              </p:cNvSpPr>
              <p:nvPr/>
            </p:nvSpPr>
            <p:spPr bwMode="auto">
              <a:xfrm>
                <a:off x="3709162" y="5248820"/>
                <a:ext cx="582577" cy="518212"/>
              </a:xfrm>
              <a:prstGeom prst="rect">
                <a:avLst/>
              </a:prstGeom>
              <a:noFill/>
              <a:ln w="9525" algn="ctr">
                <a:noFill/>
                <a:miter lim="800000"/>
                <a:headEnd/>
                <a:tailEnd/>
              </a:ln>
              <a:effectLst>
                <a:outerShdw blurRad="88900" dist="25400" dir="5400000" algn="ctr" rotWithShape="0">
                  <a:srgbClr val="000000">
                    <a:alpha val="30000"/>
                  </a:srgbClr>
                </a:outerShdw>
              </a:effectLst>
            </p:spPr>
            <p:txBody>
              <a:bodyPr wrap="none" lIns="86478" tIns="43240" rIns="86478" bIns="43240">
                <a:spAutoFit/>
              </a:bodyPr>
              <a:lstStyle/>
              <a:p>
                <a:pPr algn="ctr" eaLnBrk="0" hangingPunct="0"/>
                <a:r>
                  <a:rPr lang="en-US" sz="1400" dirty="0">
                    <a:latin typeface="Trebuchet MS" pitchFamily="34" charset="0"/>
                  </a:rPr>
                  <a:t>J2EE</a:t>
                </a:r>
                <a:br>
                  <a:rPr lang="en-US" sz="1400" dirty="0">
                    <a:latin typeface="Trebuchet MS" pitchFamily="34" charset="0"/>
                  </a:rPr>
                </a:br>
                <a:r>
                  <a:rPr lang="en-US" sz="1400" dirty="0" err="1">
                    <a:latin typeface="Trebuchet MS" pitchFamily="34" charset="0"/>
                  </a:rPr>
                  <a:t>jKool</a:t>
                </a:r>
                <a:endParaRPr lang="en-US" sz="1400" dirty="0"/>
              </a:p>
            </p:txBody>
          </p:sp>
          <p:sp>
            <p:nvSpPr>
              <p:cNvPr id="191" name="Text Box 80"/>
              <p:cNvSpPr txBox="1">
                <a:spLocks noChangeArrowheads="1"/>
              </p:cNvSpPr>
              <p:nvPr/>
            </p:nvSpPr>
            <p:spPr bwMode="auto">
              <a:xfrm>
                <a:off x="3076042" y="5248820"/>
                <a:ext cx="601044" cy="518212"/>
              </a:xfrm>
              <a:prstGeom prst="rect">
                <a:avLst/>
              </a:prstGeom>
              <a:noFill/>
              <a:ln w="9525" algn="ctr">
                <a:noFill/>
                <a:miter lim="800000"/>
                <a:headEnd/>
                <a:tailEnd/>
              </a:ln>
              <a:effectLst>
                <a:outerShdw blurRad="88900" dist="25400" dir="5400000" algn="ctr" rotWithShape="0">
                  <a:srgbClr val="000000">
                    <a:alpha val="30000"/>
                  </a:srgbClr>
                </a:outerShdw>
              </a:effectLst>
            </p:spPr>
            <p:txBody>
              <a:bodyPr wrap="none" lIns="86478" tIns="43240" rIns="86478" bIns="43240">
                <a:spAutoFit/>
              </a:bodyPr>
              <a:lstStyle/>
              <a:p>
                <a:pPr algn="ctr" eaLnBrk="0" hangingPunct="0"/>
                <a:r>
                  <a:rPr lang="en-US" sz="1400" dirty="0" err="1">
                    <a:latin typeface="Trebuchet MS" pitchFamily="34" charset="0"/>
                  </a:rPr>
                  <a:t>JBoss</a:t>
                </a:r>
                <a:endParaRPr lang="en-US" sz="1400" dirty="0">
                  <a:latin typeface="Trebuchet MS" pitchFamily="34" charset="0"/>
                </a:endParaRPr>
              </a:p>
              <a:p>
                <a:pPr algn="ctr" eaLnBrk="0" hangingPunct="0"/>
                <a:r>
                  <a:rPr lang="en-US" sz="1400" dirty="0">
                    <a:latin typeface="Trebuchet MS" pitchFamily="34" charset="0"/>
                  </a:rPr>
                  <a:t>AS</a:t>
                </a:r>
                <a:endParaRPr lang="en-US" sz="1400" dirty="0"/>
              </a:p>
            </p:txBody>
          </p:sp>
          <p:sp>
            <p:nvSpPr>
              <p:cNvPr id="194" name="Text Box 83"/>
              <p:cNvSpPr txBox="1">
                <a:spLocks noChangeArrowheads="1"/>
              </p:cNvSpPr>
              <p:nvPr/>
            </p:nvSpPr>
            <p:spPr bwMode="auto">
              <a:xfrm>
                <a:off x="4330050" y="5248820"/>
                <a:ext cx="625089" cy="518212"/>
              </a:xfrm>
              <a:prstGeom prst="rect">
                <a:avLst/>
              </a:prstGeom>
              <a:noFill/>
              <a:ln w="9525" algn="ctr">
                <a:noFill/>
                <a:miter lim="800000"/>
                <a:headEnd/>
                <a:tailEnd/>
              </a:ln>
              <a:effectLst>
                <a:outerShdw blurRad="88900" dist="25400" dir="5400000" algn="ctr" rotWithShape="0">
                  <a:srgbClr val="000000">
                    <a:alpha val="30000"/>
                  </a:srgbClr>
                </a:outerShdw>
              </a:effectLst>
            </p:spPr>
            <p:txBody>
              <a:bodyPr wrap="none" lIns="86478" tIns="43240" rIns="86478" bIns="43240">
                <a:spAutoFit/>
              </a:bodyPr>
              <a:lstStyle/>
              <a:p>
                <a:pPr algn="ctr" eaLnBrk="0" hangingPunct="0"/>
                <a:r>
                  <a:rPr lang="en-US" sz="1400" dirty="0">
                    <a:latin typeface="Trebuchet MS" pitchFamily="34" charset="0"/>
                  </a:rPr>
                  <a:t>IBM</a:t>
                </a:r>
                <a:br>
                  <a:rPr lang="en-US" sz="1400" dirty="0">
                    <a:latin typeface="Trebuchet MS" pitchFamily="34" charset="0"/>
                  </a:rPr>
                </a:br>
                <a:r>
                  <a:rPr lang="en-US" sz="1400" dirty="0">
                    <a:latin typeface="Trebuchet MS" pitchFamily="34" charset="0"/>
                  </a:rPr>
                  <a:t>WMQI</a:t>
                </a:r>
                <a:endParaRPr lang="en-US" sz="1400" dirty="0"/>
              </a:p>
            </p:txBody>
          </p:sp>
          <p:sp>
            <p:nvSpPr>
              <p:cNvPr id="195" name="Text Box 84"/>
              <p:cNvSpPr txBox="1">
                <a:spLocks noChangeArrowheads="1"/>
              </p:cNvSpPr>
              <p:nvPr/>
            </p:nvSpPr>
            <p:spPr bwMode="auto">
              <a:xfrm>
                <a:off x="2391357" y="5248820"/>
                <a:ext cx="698827" cy="518212"/>
              </a:xfrm>
              <a:prstGeom prst="rect">
                <a:avLst/>
              </a:prstGeom>
              <a:noFill/>
              <a:ln w="9525" algn="ctr">
                <a:noFill/>
                <a:miter lim="800000"/>
                <a:headEnd/>
                <a:tailEnd/>
              </a:ln>
              <a:effectLst>
                <a:outerShdw blurRad="88900" dist="25400" dir="5400000" algn="ctr" rotWithShape="0">
                  <a:srgbClr val="000000">
                    <a:alpha val="30000"/>
                  </a:srgbClr>
                </a:outerShdw>
              </a:effectLst>
            </p:spPr>
            <p:txBody>
              <a:bodyPr wrap="none" lIns="86478" tIns="43240" rIns="86478" bIns="43240">
                <a:spAutoFit/>
              </a:bodyPr>
              <a:lstStyle/>
              <a:p>
                <a:pPr algn="ctr" eaLnBrk="0" hangingPunct="0"/>
                <a:r>
                  <a:rPr lang="en-US" sz="1400" dirty="0">
                    <a:latin typeface="Trebuchet MS" pitchFamily="34" charset="0"/>
                  </a:rPr>
                  <a:t>Oracle</a:t>
                </a:r>
                <a:br>
                  <a:rPr lang="en-US" sz="1400" dirty="0">
                    <a:latin typeface="Trebuchet MS" pitchFamily="34" charset="0"/>
                  </a:rPr>
                </a:br>
                <a:r>
                  <a:rPr lang="en-US" sz="1400" dirty="0">
                    <a:latin typeface="Trebuchet MS" pitchFamily="34" charset="0"/>
                  </a:rPr>
                  <a:t>AS</a:t>
                </a:r>
                <a:endParaRPr lang="en-US" sz="1400" dirty="0"/>
              </a:p>
            </p:txBody>
          </p:sp>
          <p:sp>
            <p:nvSpPr>
              <p:cNvPr id="196" name="Text Box 85"/>
              <p:cNvSpPr txBox="1">
                <a:spLocks noChangeArrowheads="1"/>
              </p:cNvSpPr>
              <p:nvPr/>
            </p:nvSpPr>
            <p:spPr bwMode="auto">
              <a:xfrm>
                <a:off x="1223773" y="5248820"/>
                <a:ext cx="503518" cy="518212"/>
              </a:xfrm>
              <a:prstGeom prst="rect">
                <a:avLst/>
              </a:prstGeom>
              <a:noFill/>
              <a:ln w="9525" algn="ctr">
                <a:noFill/>
                <a:miter lim="800000"/>
                <a:headEnd/>
                <a:tailEnd/>
              </a:ln>
              <a:effectLst>
                <a:outerShdw blurRad="88900" dist="25400" dir="5400000" algn="ctr" rotWithShape="0">
                  <a:srgbClr val="000000">
                    <a:alpha val="30000"/>
                  </a:srgbClr>
                </a:outerShdw>
              </a:effectLst>
            </p:spPr>
            <p:txBody>
              <a:bodyPr wrap="none" lIns="86478" tIns="43240" rIns="86478" bIns="43240">
                <a:spAutoFit/>
              </a:bodyPr>
              <a:lstStyle/>
              <a:p>
                <a:pPr algn="ctr" eaLnBrk="0" hangingPunct="0"/>
                <a:r>
                  <a:rPr lang="en-US" sz="1400" dirty="0">
                    <a:latin typeface="Trebuchet MS" pitchFamily="34" charset="0"/>
                  </a:rPr>
                  <a:t>IBM</a:t>
                </a:r>
                <a:br>
                  <a:rPr lang="en-US" sz="1400" dirty="0">
                    <a:latin typeface="Trebuchet MS" pitchFamily="34" charset="0"/>
                  </a:rPr>
                </a:br>
                <a:r>
                  <a:rPr lang="en-US" sz="1400" dirty="0">
                    <a:latin typeface="Trebuchet MS" pitchFamily="34" charset="0"/>
                  </a:rPr>
                  <a:t>WAS</a:t>
                </a:r>
              </a:p>
            </p:txBody>
          </p:sp>
          <p:sp>
            <p:nvSpPr>
              <p:cNvPr id="197" name="Text Box 86"/>
              <p:cNvSpPr txBox="1">
                <a:spLocks noChangeArrowheads="1"/>
              </p:cNvSpPr>
              <p:nvPr/>
            </p:nvSpPr>
            <p:spPr bwMode="auto">
              <a:xfrm>
                <a:off x="1851750" y="5248820"/>
                <a:ext cx="504865" cy="518212"/>
              </a:xfrm>
              <a:prstGeom prst="rect">
                <a:avLst/>
              </a:prstGeom>
              <a:noFill/>
              <a:ln w="9525" algn="ctr">
                <a:noFill/>
                <a:miter lim="800000"/>
                <a:headEnd/>
                <a:tailEnd/>
              </a:ln>
              <a:effectLst>
                <a:outerShdw blurRad="88900" dist="25400" dir="5400000" algn="ctr" rotWithShape="0">
                  <a:srgbClr val="000000">
                    <a:alpha val="30000"/>
                  </a:srgbClr>
                </a:outerShdw>
              </a:effectLst>
            </p:spPr>
            <p:txBody>
              <a:bodyPr wrap="none" lIns="86478" tIns="43240" rIns="86478" bIns="43240">
                <a:spAutoFit/>
              </a:bodyPr>
              <a:lstStyle/>
              <a:p>
                <a:pPr algn="ctr" eaLnBrk="0" hangingPunct="0"/>
                <a:r>
                  <a:rPr lang="en-US" sz="1400" dirty="0">
                    <a:latin typeface="Trebuchet MS" pitchFamily="34" charset="0"/>
                  </a:rPr>
                  <a:t>BEA</a:t>
                </a:r>
                <a:br>
                  <a:rPr lang="en-US" sz="1400" dirty="0">
                    <a:latin typeface="Trebuchet MS" pitchFamily="34" charset="0"/>
                  </a:rPr>
                </a:br>
                <a:r>
                  <a:rPr lang="en-US" sz="1400" dirty="0">
                    <a:latin typeface="Trebuchet MS" pitchFamily="34" charset="0"/>
                  </a:rPr>
                  <a:t>WLS</a:t>
                </a:r>
                <a:endParaRPr lang="en-US" sz="1400" dirty="0"/>
              </a:p>
            </p:txBody>
          </p:sp>
        </p:grpSp>
      </p:grpSp>
      <p:grpSp>
        <p:nvGrpSpPr>
          <p:cNvPr id="308" name="Group 307"/>
          <p:cNvGrpSpPr/>
          <p:nvPr/>
        </p:nvGrpSpPr>
        <p:grpSpPr>
          <a:xfrm>
            <a:off x="3602372" y="3949838"/>
            <a:ext cx="2578153" cy="2729980"/>
            <a:chOff x="3602372" y="3949838"/>
            <a:chExt cx="2578153" cy="2729980"/>
          </a:xfrm>
        </p:grpSpPr>
        <p:cxnSp>
          <p:nvCxnSpPr>
            <p:cNvPr id="221" name="Straight Connector 220"/>
            <p:cNvCxnSpPr/>
            <p:nvPr/>
          </p:nvCxnSpPr>
          <p:spPr>
            <a:xfrm rot="5400000">
              <a:off x="4364377" y="5532898"/>
              <a:ext cx="288032" cy="0"/>
            </a:xfrm>
            <a:prstGeom prst="line">
              <a:avLst/>
            </a:prstGeom>
            <a:ln w="31750">
              <a:solidFill>
                <a:schemeClr val="tx1">
                  <a:lumMod val="75000"/>
                  <a:lumOff val="25000"/>
                </a:schemeClr>
              </a:solidFill>
              <a:prstDash val="sysDot"/>
            </a:ln>
            <a:effectLst>
              <a:outerShdw blurRad="88900" dist="25400" dir="5400000" algn="ctr"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cxnSp>
        <p:grpSp>
          <p:nvGrpSpPr>
            <p:cNvPr id="231" name="Group 230"/>
            <p:cNvGrpSpPr/>
            <p:nvPr/>
          </p:nvGrpSpPr>
          <p:grpSpPr>
            <a:xfrm>
              <a:off x="3779912" y="5373215"/>
              <a:ext cx="2039863" cy="694209"/>
              <a:chOff x="3779912" y="5373216"/>
              <a:chExt cx="2039863" cy="332259"/>
            </a:xfrm>
          </p:grpSpPr>
          <p:sp>
            <p:nvSpPr>
              <p:cNvPr id="229" name="Rectangle 228"/>
              <p:cNvSpPr/>
              <p:nvPr/>
            </p:nvSpPr>
            <p:spPr>
              <a:xfrm>
                <a:off x="3867150" y="5373216"/>
                <a:ext cx="1885950" cy="275109"/>
              </a:xfrm>
              <a:prstGeom prst="rect">
                <a:avLst/>
              </a:prstGeom>
              <a:ln w="31750">
                <a:solidFill>
                  <a:schemeClr val="tx1">
                    <a:lumMod val="75000"/>
                    <a:lumOff val="25000"/>
                  </a:schemeClr>
                </a:solidFill>
                <a:prstDash val="sysDot"/>
              </a:ln>
              <a:effectLst>
                <a:outerShdw blurRad="88900" dist="25400" dir="5400000" algn="ctr"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Rectangle 229"/>
              <p:cNvSpPr/>
              <p:nvPr/>
            </p:nvSpPr>
            <p:spPr>
              <a:xfrm>
                <a:off x="3779912" y="5517232"/>
                <a:ext cx="2039863" cy="188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TextBox 207"/>
            <p:cNvSpPr txBox="1"/>
            <p:nvPr/>
          </p:nvSpPr>
          <p:spPr>
            <a:xfrm>
              <a:off x="3874187" y="6372041"/>
              <a:ext cx="1980030" cy="307777"/>
            </a:xfrm>
            <a:prstGeom prst="rect">
              <a:avLst/>
            </a:prstGeom>
            <a:solidFill>
              <a:srgbClr val="8AAC46"/>
            </a:solidFill>
            <a:effectLst>
              <a:outerShdw blurRad="88900" dist="25400" dir="5400000" algn="ctr" rotWithShape="0">
                <a:srgbClr val="000000">
                  <a:alpha val="30000"/>
                </a:srgbClr>
              </a:outerShdw>
            </a:effectLst>
          </p:spPr>
          <p:txBody>
            <a:bodyPr wrap="none" rtlCol="0">
              <a:spAutoFit/>
            </a:bodyPr>
            <a:lstStyle/>
            <a:p>
              <a:pPr algn="ctr"/>
              <a:r>
                <a:rPr lang="en-US" sz="1400" dirty="0" smtClean="0">
                  <a:latin typeface="Trebuchet MS" pitchFamily="34" charset="0"/>
                </a:rPr>
                <a:t>Infrastructure Plug-ins</a:t>
              </a:r>
            </a:p>
          </p:txBody>
        </p:sp>
        <p:cxnSp>
          <p:nvCxnSpPr>
            <p:cNvPr id="222" name="Straight Connector 221"/>
            <p:cNvCxnSpPr/>
            <p:nvPr/>
          </p:nvCxnSpPr>
          <p:spPr>
            <a:xfrm rot="5400000">
              <a:off x="4979447" y="5532898"/>
              <a:ext cx="288032" cy="0"/>
            </a:xfrm>
            <a:prstGeom prst="line">
              <a:avLst/>
            </a:prstGeom>
            <a:ln w="31750">
              <a:solidFill>
                <a:schemeClr val="tx1">
                  <a:lumMod val="75000"/>
                  <a:lumOff val="25000"/>
                </a:schemeClr>
              </a:solidFill>
              <a:prstDash val="sysDot"/>
            </a:ln>
            <a:effectLst>
              <a:outerShdw blurRad="88900" dist="25400" dir="5400000" algn="ctr"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cxnSp>
        <p:grpSp>
          <p:nvGrpSpPr>
            <p:cNvPr id="204" name="Group 203"/>
            <p:cNvGrpSpPr/>
            <p:nvPr/>
          </p:nvGrpSpPr>
          <p:grpSpPr>
            <a:xfrm>
              <a:off x="3602372" y="5549070"/>
              <a:ext cx="2578153" cy="829970"/>
              <a:chOff x="4211960" y="5805264"/>
              <a:chExt cx="2578153" cy="829970"/>
            </a:xfrm>
          </p:grpSpPr>
          <p:grpSp>
            <p:nvGrpSpPr>
              <p:cNvPr id="138" name="Group 137"/>
              <p:cNvGrpSpPr/>
              <p:nvPr/>
            </p:nvGrpSpPr>
            <p:grpSpPr>
              <a:xfrm>
                <a:off x="4211960" y="5805264"/>
                <a:ext cx="2436110" cy="512440"/>
                <a:chOff x="-2628800" y="4437112"/>
                <a:chExt cx="2436110" cy="512440"/>
              </a:xfrm>
            </p:grpSpPr>
            <p:grpSp>
              <p:nvGrpSpPr>
                <p:cNvPr id="103" name="Group 257"/>
                <p:cNvGrpSpPr/>
                <p:nvPr/>
              </p:nvGrpSpPr>
              <p:grpSpPr>
                <a:xfrm>
                  <a:off x="-2628800" y="4437112"/>
                  <a:ext cx="560868" cy="512440"/>
                  <a:chOff x="4489294" y="5597765"/>
                  <a:chExt cx="560868" cy="512440"/>
                </a:xfrm>
                <a:effectLst>
                  <a:outerShdw blurRad="88900" dist="25400" dir="5400000" algn="ctr" rotWithShape="0">
                    <a:srgbClr val="000000">
                      <a:alpha val="30000"/>
                    </a:srgbClr>
                  </a:outerShdw>
                </a:effectLst>
              </p:grpSpPr>
              <p:sp>
                <p:nvSpPr>
                  <p:cNvPr id="119" name="Isosceles Triangle 118"/>
                  <p:cNvSpPr/>
                  <p:nvPr/>
                </p:nvSpPr>
                <p:spPr>
                  <a:xfrm>
                    <a:off x="4489294" y="5597765"/>
                    <a:ext cx="560868" cy="512440"/>
                  </a:xfrm>
                  <a:prstGeom prst="triangle">
                    <a:avLst/>
                  </a:prstGeom>
                  <a:solidFill>
                    <a:srgbClr val="8AAC46"/>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120" name="Group 65"/>
                  <p:cNvGrpSpPr/>
                  <p:nvPr/>
                </p:nvGrpSpPr>
                <p:grpSpPr>
                  <a:xfrm>
                    <a:off x="4645328" y="5837273"/>
                    <a:ext cx="248800" cy="179631"/>
                    <a:chOff x="4579991" y="5301208"/>
                    <a:chExt cx="664054" cy="432048"/>
                  </a:xfrm>
                </p:grpSpPr>
                <p:sp>
                  <p:nvSpPr>
                    <p:cNvPr id="121" name="Oval 120"/>
                    <p:cNvSpPr/>
                    <p:nvPr/>
                  </p:nvSpPr>
                  <p:spPr>
                    <a:xfrm>
                      <a:off x="4579991" y="5301208"/>
                      <a:ext cx="664054" cy="432048"/>
                    </a:xfrm>
                    <a:prstGeom prst="ellipse">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768002" y="5373216"/>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257"/>
                <p:cNvGrpSpPr/>
                <p:nvPr/>
              </p:nvGrpSpPr>
              <p:grpSpPr>
                <a:xfrm>
                  <a:off x="-2003719" y="4437112"/>
                  <a:ext cx="560868" cy="512440"/>
                  <a:chOff x="4489294" y="5597765"/>
                  <a:chExt cx="560868" cy="512440"/>
                </a:xfrm>
                <a:effectLst>
                  <a:outerShdw blurRad="88900" dist="25400" dir="5400000" algn="ctr" rotWithShape="0">
                    <a:srgbClr val="000000">
                      <a:alpha val="30000"/>
                    </a:srgbClr>
                  </a:outerShdw>
                </a:effectLst>
              </p:grpSpPr>
              <p:sp>
                <p:nvSpPr>
                  <p:cNvPr id="124" name="Isosceles Triangle 123"/>
                  <p:cNvSpPr/>
                  <p:nvPr/>
                </p:nvSpPr>
                <p:spPr>
                  <a:xfrm>
                    <a:off x="4489294" y="5597765"/>
                    <a:ext cx="560868" cy="512440"/>
                  </a:xfrm>
                  <a:prstGeom prst="triangle">
                    <a:avLst/>
                  </a:prstGeom>
                  <a:solidFill>
                    <a:srgbClr val="8AAC46"/>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125" name="Group 65"/>
                  <p:cNvGrpSpPr/>
                  <p:nvPr/>
                </p:nvGrpSpPr>
                <p:grpSpPr>
                  <a:xfrm>
                    <a:off x="4645328" y="5837273"/>
                    <a:ext cx="248800" cy="179631"/>
                    <a:chOff x="4579991" y="5301208"/>
                    <a:chExt cx="664054" cy="432048"/>
                  </a:xfrm>
                </p:grpSpPr>
                <p:sp>
                  <p:nvSpPr>
                    <p:cNvPr id="126" name="Oval 125"/>
                    <p:cNvSpPr/>
                    <p:nvPr/>
                  </p:nvSpPr>
                  <p:spPr>
                    <a:xfrm>
                      <a:off x="4579991" y="5301208"/>
                      <a:ext cx="664054" cy="432048"/>
                    </a:xfrm>
                    <a:prstGeom prst="ellipse">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768002" y="5373216"/>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8" name="Group 257"/>
                <p:cNvGrpSpPr/>
                <p:nvPr/>
              </p:nvGrpSpPr>
              <p:grpSpPr>
                <a:xfrm>
                  <a:off x="-1378638" y="4437112"/>
                  <a:ext cx="560868" cy="512440"/>
                  <a:chOff x="4489294" y="5597765"/>
                  <a:chExt cx="560868" cy="512440"/>
                </a:xfrm>
                <a:effectLst>
                  <a:outerShdw blurRad="88900" dist="25400" dir="5400000" algn="ctr" rotWithShape="0">
                    <a:srgbClr val="000000">
                      <a:alpha val="30000"/>
                    </a:srgbClr>
                  </a:outerShdw>
                </a:effectLst>
              </p:grpSpPr>
              <p:sp>
                <p:nvSpPr>
                  <p:cNvPr id="129" name="Isosceles Triangle 128"/>
                  <p:cNvSpPr/>
                  <p:nvPr/>
                </p:nvSpPr>
                <p:spPr>
                  <a:xfrm>
                    <a:off x="4489294" y="5597765"/>
                    <a:ext cx="560868" cy="512440"/>
                  </a:xfrm>
                  <a:prstGeom prst="triangle">
                    <a:avLst/>
                  </a:prstGeom>
                  <a:solidFill>
                    <a:srgbClr val="8AAC46"/>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130" name="Group 65"/>
                  <p:cNvGrpSpPr/>
                  <p:nvPr/>
                </p:nvGrpSpPr>
                <p:grpSpPr>
                  <a:xfrm>
                    <a:off x="4645328" y="5837273"/>
                    <a:ext cx="248800" cy="179631"/>
                    <a:chOff x="4579991" y="5301208"/>
                    <a:chExt cx="664054" cy="432048"/>
                  </a:xfrm>
                </p:grpSpPr>
                <p:sp>
                  <p:nvSpPr>
                    <p:cNvPr id="131" name="Oval 130"/>
                    <p:cNvSpPr/>
                    <p:nvPr/>
                  </p:nvSpPr>
                  <p:spPr>
                    <a:xfrm>
                      <a:off x="4579991" y="5301208"/>
                      <a:ext cx="664054" cy="432048"/>
                    </a:xfrm>
                    <a:prstGeom prst="ellipse">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768002" y="5373216"/>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 name="Group 257"/>
                <p:cNvGrpSpPr/>
                <p:nvPr/>
              </p:nvGrpSpPr>
              <p:grpSpPr>
                <a:xfrm>
                  <a:off x="-753558" y="4437112"/>
                  <a:ext cx="560868" cy="512440"/>
                  <a:chOff x="4489294" y="5597765"/>
                  <a:chExt cx="560868" cy="512440"/>
                </a:xfrm>
                <a:effectLst>
                  <a:outerShdw blurRad="88900" dist="25400" dir="5400000" algn="ctr" rotWithShape="0">
                    <a:srgbClr val="000000">
                      <a:alpha val="30000"/>
                    </a:srgbClr>
                  </a:outerShdw>
                </a:effectLst>
              </p:grpSpPr>
              <p:sp>
                <p:nvSpPr>
                  <p:cNvPr id="134" name="Isosceles Triangle 133"/>
                  <p:cNvSpPr/>
                  <p:nvPr/>
                </p:nvSpPr>
                <p:spPr>
                  <a:xfrm>
                    <a:off x="4489294" y="5597765"/>
                    <a:ext cx="560868" cy="512440"/>
                  </a:xfrm>
                  <a:prstGeom prst="triangle">
                    <a:avLst/>
                  </a:prstGeom>
                  <a:solidFill>
                    <a:srgbClr val="8AAC46"/>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135" name="Group 65"/>
                  <p:cNvGrpSpPr/>
                  <p:nvPr/>
                </p:nvGrpSpPr>
                <p:grpSpPr>
                  <a:xfrm>
                    <a:off x="4645328" y="5837273"/>
                    <a:ext cx="248800" cy="179631"/>
                    <a:chOff x="4579991" y="5301208"/>
                    <a:chExt cx="664054" cy="432048"/>
                  </a:xfrm>
                </p:grpSpPr>
                <p:sp>
                  <p:nvSpPr>
                    <p:cNvPr id="136" name="Oval 135"/>
                    <p:cNvSpPr/>
                    <p:nvPr/>
                  </p:nvSpPr>
                  <p:spPr>
                    <a:xfrm>
                      <a:off x="4579991" y="5301208"/>
                      <a:ext cx="664054" cy="432048"/>
                    </a:xfrm>
                    <a:prstGeom prst="ellipse">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4768002" y="5373216"/>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0" name="Text Box 109"/>
              <p:cNvSpPr txBox="1">
                <a:spLocks noChangeArrowheads="1"/>
              </p:cNvSpPr>
              <p:nvPr/>
            </p:nvSpPr>
            <p:spPr bwMode="auto">
              <a:xfrm>
                <a:off x="5442532" y="6332466"/>
                <a:ext cx="601045" cy="302768"/>
              </a:xfrm>
              <a:prstGeom prst="rect">
                <a:avLst/>
              </a:prstGeom>
              <a:noFill/>
              <a:ln w="9525" algn="ctr">
                <a:noFill/>
                <a:miter lim="800000"/>
                <a:headEnd/>
                <a:tailEnd/>
              </a:ln>
            </p:spPr>
            <p:txBody>
              <a:bodyPr wrap="none" lIns="86478" tIns="43240" rIns="86478" bIns="43240">
                <a:spAutoFit/>
              </a:bodyPr>
              <a:lstStyle/>
              <a:p>
                <a:pPr algn="ctr" eaLnBrk="0" hangingPunct="0"/>
                <a:r>
                  <a:rPr lang="en-US" sz="1400" dirty="0">
                    <a:latin typeface="Trebuchet MS" pitchFamily="34" charset="0"/>
                  </a:rPr>
                  <a:t>SNMP</a:t>
                </a:r>
                <a:endParaRPr lang="en-US" sz="1400" dirty="0"/>
              </a:p>
            </p:txBody>
          </p:sp>
          <p:sp>
            <p:nvSpPr>
              <p:cNvPr id="201" name="Text Box 110"/>
              <p:cNvSpPr txBox="1">
                <a:spLocks noChangeArrowheads="1"/>
              </p:cNvSpPr>
              <p:nvPr/>
            </p:nvSpPr>
            <p:spPr bwMode="auto">
              <a:xfrm>
                <a:off x="4883973" y="6332466"/>
                <a:ext cx="474407" cy="302768"/>
              </a:xfrm>
              <a:prstGeom prst="rect">
                <a:avLst/>
              </a:prstGeom>
              <a:noFill/>
              <a:ln w="9525" algn="ctr">
                <a:noFill/>
                <a:miter lim="800000"/>
                <a:headEnd/>
                <a:tailEnd/>
              </a:ln>
            </p:spPr>
            <p:txBody>
              <a:bodyPr wrap="none" lIns="86478" tIns="43240" rIns="86478" bIns="43240">
                <a:spAutoFit/>
              </a:bodyPr>
              <a:lstStyle/>
              <a:p>
                <a:pPr algn="ctr" eaLnBrk="0" hangingPunct="0"/>
                <a:r>
                  <a:rPr lang="en-US" sz="1400" dirty="0">
                    <a:latin typeface="Trebuchet MS" pitchFamily="34" charset="0"/>
                  </a:rPr>
                  <a:t>SQL</a:t>
                </a:r>
                <a:endParaRPr lang="en-US" sz="1400" dirty="0"/>
              </a:p>
            </p:txBody>
          </p:sp>
          <p:sp>
            <p:nvSpPr>
              <p:cNvPr id="202" name="Text Box 111"/>
              <p:cNvSpPr txBox="1">
                <a:spLocks noChangeArrowheads="1"/>
              </p:cNvSpPr>
              <p:nvPr/>
            </p:nvSpPr>
            <p:spPr bwMode="auto">
              <a:xfrm>
                <a:off x="4252292" y="6332466"/>
                <a:ext cx="485628" cy="302768"/>
              </a:xfrm>
              <a:prstGeom prst="rect">
                <a:avLst/>
              </a:prstGeom>
              <a:noFill/>
              <a:ln w="9525" algn="ctr">
                <a:noFill/>
                <a:miter lim="800000"/>
                <a:headEnd/>
                <a:tailEnd/>
              </a:ln>
            </p:spPr>
            <p:txBody>
              <a:bodyPr wrap="none" lIns="86478" tIns="43240" rIns="86478" bIns="43240">
                <a:spAutoFit/>
              </a:bodyPr>
              <a:lstStyle/>
              <a:p>
                <a:pPr algn="ctr" eaLnBrk="0" hangingPunct="0"/>
                <a:r>
                  <a:rPr lang="en-US" sz="1400" dirty="0">
                    <a:latin typeface="Trebuchet MS" pitchFamily="34" charset="0"/>
                  </a:rPr>
                  <a:t>JMX</a:t>
                </a:r>
                <a:endParaRPr lang="en-US" sz="1400" dirty="0"/>
              </a:p>
            </p:txBody>
          </p:sp>
          <p:sp>
            <p:nvSpPr>
              <p:cNvPr id="203" name="Text Box 114"/>
              <p:cNvSpPr txBox="1">
                <a:spLocks noChangeArrowheads="1"/>
              </p:cNvSpPr>
              <p:nvPr/>
            </p:nvSpPr>
            <p:spPr bwMode="auto">
              <a:xfrm>
                <a:off x="5937782" y="6332466"/>
                <a:ext cx="852331" cy="302768"/>
              </a:xfrm>
              <a:prstGeom prst="rect">
                <a:avLst/>
              </a:prstGeom>
              <a:noFill/>
              <a:ln w="9525" algn="ctr">
                <a:noFill/>
                <a:miter lim="800000"/>
                <a:headEnd/>
                <a:tailEnd/>
              </a:ln>
            </p:spPr>
            <p:txBody>
              <a:bodyPr wrap="none" lIns="86478" tIns="43240" rIns="86478" bIns="43240">
                <a:spAutoFit/>
              </a:bodyPr>
              <a:lstStyle/>
              <a:p>
                <a:pPr algn="ctr" eaLnBrk="0" hangingPunct="0"/>
                <a:r>
                  <a:rPr lang="en-US" sz="1400" dirty="0" smtClean="0">
                    <a:latin typeface="Trebuchet MS" pitchFamily="34" charset="0"/>
                  </a:rPr>
                  <a:t>3</a:t>
                </a:r>
                <a:r>
                  <a:rPr lang="en-US" sz="1400" baseline="30000" dirty="0" smtClean="0">
                    <a:latin typeface="Trebuchet MS" pitchFamily="34" charset="0"/>
                  </a:rPr>
                  <a:t>rd</a:t>
                </a:r>
                <a:r>
                  <a:rPr lang="en-US" sz="1400" dirty="0" smtClean="0">
                    <a:latin typeface="Trebuchet MS" pitchFamily="34" charset="0"/>
                  </a:rPr>
                  <a:t> Party</a:t>
                </a:r>
                <a:endParaRPr lang="en-US" sz="1400" dirty="0"/>
              </a:p>
            </p:txBody>
          </p:sp>
        </p:grpSp>
        <p:cxnSp>
          <p:nvCxnSpPr>
            <p:cNvPr id="223" name="Straight Connector 222"/>
            <p:cNvCxnSpPr/>
            <p:nvPr/>
          </p:nvCxnSpPr>
          <p:spPr>
            <a:xfrm rot="16200000" flipH="1">
              <a:off x="4410068" y="4654269"/>
              <a:ext cx="1423377" cy="14516"/>
            </a:xfrm>
            <a:prstGeom prst="line">
              <a:avLst/>
            </a:prstGeom>
            <a:ln w="31750">
              <a:solidFill>
                <a:schemeClr val="tx1">
                  <a:lumMod val="75000"/>
                  <a:lumOff val="25000"/>
                </a:schemeClr>
              </a:solidFill>
              <a:prstDash val="sysDot"/>
            </a:ln>
            <a:effectLst>
              <a:outerShdw blurRad="88900" dist="25400" dir="5400000" algn="ctr"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cxnSp>
      </p:grpSp>
      <p:grpSp>
        <p:nvGrpSpPr>
          <p:cNvPr id="310" name="Group 309"/>
          <p:cNvGrpSpPr/>
          <p:nvPr/>
        </p:nvGrpSpPr>
        <p:grpSpPr>
          <a:xfrm>
            <a:off x="5436096" y="3803898"/>
            <a:ext cx="2465197" cy="1794867"/>
            <a:chOff x="5436096" y="3803898"/>
            <a:chExt cx="2465197" cy="1794867"/>
          </a:xfrm>
        </p:grpSpPr>
        <p:cxnSp>
          <p:nvCxnSpPr>
            <p:cNvPr id="247" name="Straight Connector 246"/>
            <p:cNvCxnSpPr/>
            <p:nvPr/>
          </p:nvCxnSpPr>
          <p:spPr>
            <a:xfrm rot="5400000">
              <a:off x="6190084" y="4249663"/>
              <a:ext cx="288032" cy="0"/>
            </a:xfrm>
            <a:prstGeom prst="line">
              <a:avLst/>
            </a:prstGeom>
            <a:ln w="31750">
              <a:solidFill>
                <a:schemeClr val="tx1">
                  <a:lumMod val="75000"/>
                  <a:lumOff val="25000"/>
                </a:schemeClr>
              </a:solidFill>
              <a:prstDash val="sysDot"/>
            </a:ln>
            <a:effectLst>
              <a:outerShdw blurRad="88900" dist="25400" dir="5400000" algn="ctr"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5400000">
              <a:off x="6819106" y="4254996"/>
              <a:ext cx="288032" cy="0"/>
            </a:xfrm>
            <a:prstGeom prst="line">
              <a:avLst/>
            </a:prstGeom>
            <a:ln w="31750">
              <a:solidFill>
                <a:schemeClr val="tx1">
                  <a:lumMod val="75000"/>
                  <a:lumOff val="25000"/>
                </a:schemeClr>
              </a:solidFill>
              <a:prstDash val="sysDot"/>
            </a:ln>
            <a:effectLst>
              <a:outerShdw blurRad="88900" dist="25400" dir="5400000" algn="ctr"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6516216" y="3947914"/>
              <a:ext cx="288032" cy="0"/>
            </a:xfrm>
            <a:prstGeom prst="line">
              <a:avLst/>
            </a:prstGeom>
            <a:ln w="31750">
              <a:solidFill>
                <a:schemeClr val="tx1">
                  <a:lumMod val="75000"/>
                  <a:lumOff val="25000"/>
                </a:schemeClr>
              </a:solidFill>
              <a:prstDash val="sysDot"/>
            </a:ln>
            <a:effectLst>
              <a:outerShdw blurRad="88900" dist="25400" dir="5400000" algn="ctr"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cxnSp>
        <p:grpSp>
          <p:nvGrpSpPr>
            <p:cNvPr id="238" name="Group 237"/>
            <p:cNvGrpSpPr/>
            <p:nvPr/>
          </p:nvGrpSpPr>
          <p:grpSpPr>
            <a:xfrm>
              <a:off x="5646787" y="4096122"/>
              <a:ext cx="2011313" cy="694209"/>
              <a:chOff x="3779912" y="5373216"/>
              <a:chExt cx="2039863" cy="332259"/>
            </a:xfrm>
          </p:grpSpPr>
          <p:sp>
            <p:nvSpPr>
              <p:cNvPr id="239" name="Rectangle 238"/>
              <p:cNvSpPr/>
              <p:nvPr/>
            </p:nvSpPr>
            <p:spPr>
              <a:xfrm>
                <a:off x="3851920" y="5373216"/>
                <a:ext cx="1901180" cy="275109"/>
              </a:xfrm>
              <a:prstGeom prst="rect">
                <a:avLst/>
              </a:prstGeom>
              <a:ln w="31750">
                <a:solidFill>
                  <a:schemeClr val="tx1">
                    <a:lumMod val="75000"/>
                    <a:lumOff val="25000"/>
                  </a:schemeClr>
                </a:solidFill>
                <a:prstDash val="sysDot"/>
              </a:ln>
              <a:effectLst>
                <a:outerShdw blurRad="88900" dist="25400" dir="5400000" algn="ctr"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Rectangle 239"/>
              <p:cNvSpPr/>
              <p:nvPr/>
            </p:nvSpPr>
            <p:spPr>
              <a:xfrm>
                <a:off x="3779912" y="5517232"/>
                <a:ext cx="2039863" cy="188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TextBox 206"/>
            <p:cNvSpPr txBox="1"/>
            <p:nvPr/>
          </p:nvSpPr>
          <p:spPr>
            <a:xfrm>
              <a:off x="6161842" y="5290988"/>
              <a:ext cx="1657826" cy="307777"/>
            </a:xfrm>
            <a:prstGeom prst="rect">
              <a:avLst/>
            </a:prstGeom>
            <a:solidFill>
              <a:srgbClr val="D07C7A"/>
            </a:solidFill>
            <a:effectLst>
              <a:outerShdw blurRad="88900" dist="25400" dir="5400000" algn="ctr" rotWithShape="0">
                <a:srgbClr val="000000">
                  <a:alpha val="30000"/>
                </a:srgbClr>
              </a:outerShdw>
            </a:effectLst>
          </p:spPr>
          <p:txBody>
            <a:bodyPr wrap="none" rtlCol="0">
              <a:spAutoFit/>
            </a:bodyPr>
            <a:lstStyle/>
            <a:p>
              <a:pPr algn="ctr"/>
              <a:r>
                <a:rPr lang="en-US" sz="1400" dirty="0" smtClean="0">
                  <a:latin typeface="Trebuchet MS" pitchFamily="34" charset="0"/>
                </a:rPr>
                <a:t>Messaging Plug-ins</a:t>
              </a:r>
            </a:p>
          </p:txBody>
        </p:sp>
        <p:grpSp>
          <p:nvGrpSpPr>
            <p:cNvPr id="206" name="Group 205"/>
            <p:cNvGrpSpPr/>
            <p:nvPr/>
          </p:nvGrpSpPr>
          <p:grpSpPr>
            <a:xfrm>
              <a:off x="5436096" y="4281752"/>
              <a:ext cx="2465197" cy="1041888"/>
              <a:chOff x="5436096" y="4725144"/>
              <a:chExt cx="2465197" cy="1041888"/>
            </a:xfrm>
          </p:grpSpPr>
          <p:grpSp>
            <p:nvGrpSpPr>
              <p:cNvPr id="23" name="Group 288"/>
              <p:cNvGrpSpPr/>
              <p:nvPr/>
            </p:nvGrpSpPr>
            <p:grpSpPr>
              <a:xfrm>
                <a:off x="5436096" y="4725144"/>
                <a:ext cx="2436110" cy="512440"/>
                <a:chOff x="4489294" y="5597765"/>
                <a:chExt cx="2436110" cy="512440"/>
              </a:xfrm>
            </p:grpSpPr>
            <p:grpSp>
              <p:nvGrpSpPr>
                <p:cNvPr id="24" name="Group 257"/>
                <p:cNvGrpSpPr/>
                <p:nvPr/>
              </p:nvGrpSpPr>
              <p:grpSpPr>
                <a:xfrm>
                  <a:off x="4489294" y="5597765"/>
                  <a:ext cx="560868" cy="512440"/>
                  <a:chOff x="4489294" y="5597765"/>
                  <a:chExt cx="560868" cy="512440"/>
                </a:xfrm>
                <a:effectLst>
                  <a:outerShdw blurRad="88900" dist="25400" dir="5400000" algn="ctr" rotWithShape="0">
                    <a:srgbClr val="000000">
                      <a:alpha val="30000"/>
                    </a:srgbClr>
                  </a:outerShdw>
                </a:effectLst>
              </p:grpSpPr>
              <p:sp>
                <p:nvSpPr>
                  <p:cNvPr id="64" name="Isosceles Triangle 63"/>
                  <p:cNvSpPr/>
                  <p:nvPr/>
                </p:nvSpPr>
                <p:spPr>
                  <a:xfrm>
                    <a:off x="4489294" y="5597765"/>
                    <a:ext cx="560868" cy="512440"/>
                  </a:xfrm>
                  <a:prstGeom prst="triangle">
                    <a:avLst/>
                  </a:prstGeom>
                  <a:solidFill>
                    <a:srgbClr val="D07C7A"/>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25" name="Group 65"/>
                  <p:cNvGrpSpPr/>
                  <p:nvPr/>
                </p:nvGrpSpPr>
                <p:grpSpPr>
                  <a:xfrm>
                    <a:off x="4645328" y="5837273"/>
                    <a:ext cx="248800" cy="179631"/>
                    <a:chOff x="4579991" y="5301208"/>
                    <a:chExt cx="664054" cy="432048"/>
                  </a:xfrm>
                </p:grpSpPr>
                <p:sp>
                  <p:nvSpPr>
                    <p:cNvPr id="66" name="Oval 65"/>
                    <p:cNvSpPr/>
                    <p:nvPr/>
                  </p:nvSpPr>
                  <p:spPr>
                    <a:xfrm>
                      <a:off x="4579991" y="5301208"/>
                      <a:ext cx="664054" cy="432048"/>
                    </a:xfrm>
                    <a:prstGeom prst="ellipse">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768002" y="5373216"/>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73"/>
                <p:cNvGrpSpPr/>
                <p:nvPr/>
              </p:nvGrpSpPr>
              <p:grpSpPr>
                <a:xfrm>
                  <a:off x="5114375" y="5597765"/>
                  <a:ext cx="560868" cy="512440"/>
                  <a:chOff x="4489294" y="5597765"/>
                  <a:chExt cx="560868" cy="512440"/>
                </a:xfrm>
                <a:effectLst>
                  <a:outerShdw blurRad="88900" dist="25400" dir="5400000" algn="ctr" rotWithShape="0">
                    <a:srgbClr val="000000">
                      <a:alpha val="30000"/>
                    </a:srgbClr>
                  </a:outerShdw>
                </a:effectLst>
              </p:grpSpPr>
              <p:sp>
                <p:nvSpPr>
                  <p:cNvPr id="275" name="Isosceles Triangle 274"/>
                  <p:cNvSpPr/>
                  <p:nvPr/>
                </p:nvSpPr>
                <p:spPr>
                  <a:xfrm>
                    <a:off x="4489294" y="5597765"/>
                    <a:ext cx="560868" cy="512440"/>
                  </a:xfrm>
                  <a:prstGeom prst="triangle">
                    <a:avLst/>
                  </a:prstGeom>
                  <a:solidFill>
                    <a:srgbClr val="D07C7A"/>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31" name="Group 65"/>
                  <p:cNvGrpSpPr/>
                  <p:nvPr/>
                </p:nvGrpSpPr>
                <p:grpSpPr>
                  <a:xfrm>
                    <a:off x="4645328" y="5837273"/>
                    <a:ext cx="248800" cy="179631"/>
                    <a:chOff x="4579991" y="5301208"/>
                    <a:chExt cx="664054" cy="432048"/>
                  </a:xfrm>
                </p:grpSpPr>
                <p:sp>
                  <p:nvSpPr>
                    <p:cNvPr id="277" name="Oval 276"/>
                    <p:cNvSpPr/>
                    <p:nvPr/>
                  </p:nvSpPr>
                  <p:spPr>
                    <a:xfrm>
                      <a:off x="4579991" y="5301208"/>
                      <a:ext cx="664054" cy="432048"/>
                    </a:xfrm>
                    <a:prstGeom prst="ellipse">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4768002" y="5373216"/>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278"/>
                <p:cNvGrpSpPr/>
                <p:nvPr/>
              </p:nvGrpSpPr>
              <p:grpSpPr>
                <a:xfrm>
                  <a:off x="5739456" y="5597765"/>
                  <a:ext cx="560868" cy="512440"/>
                  <a:chOff x="4489294" y="5597765"/>
                  <a:chExt cx="560868" cy="512440"/>
                </a:xfrm>
                <a:effectLst>
                  <a:outerShdw blurRad="88900" dist="25400" dir="5400000" algn="ctr" rotWithShape="0">
                    <a:srgbClr val="000000">
                      <a:alpha val="30000"/>
                    </a:srgbClr>
                  </a:outerShdw>
                </a:effectLst>
              </p:grpSpPr>
              <p:sp>
                <p:nvSpPr>
                  <p:cNvPr id="280" name="Isosceles Triangle 279"/>
                  <p:cNvSpPr/>
                  <p:nvPr/>
                </p:nvSpPr>
                <p:spPr>
                  <a:xfrm>
                    <a:off x="4489294" y="5597765"/>
                    <a:ext cx="560868" cy="512440"/>
                  </a:xfrm>
                  <a:prstGeom prst="triangle">
                    <a:avLst/>
                  </a:prstGeom>
                  <a:solidFill>
                    <a:srgbClr val="D07C7A"/>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33" name="Group 65"/>
                  <p:cNvGrpSpPr/>
                  <p:nvPr/>
                </p:nvGrpSpPr>
                <p:grpSpPr>
                  <a:xfrm>
                    <a:off x="4645328" y="5837273"/>
                    <a:ext cx="248800" cy="179631"/>
                    <a:chOff x="4579991" y="5301208"/>
                    <a:chExt cx="664054" cy="432048"/>
                  </a:xfrm>
                </p:grpSpPr>
                <p:sp>
                  <p:nvSpPr>
                    <p:cNvPr id="282" name="Oval 281"/>
                    <p:cNvSpPr/>
                    <p:nvPr/>
                  </p:nvSpPr>
                  <p:spPr>
                    <a:xfrm>
                      <a:off x="4579991" y="5301208"/>
                      <a:ext cx="664054" cy="432048"/>
                    </a:xfrm>
                    <a:prstGeom prst="ellipse">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4768002" y="5373216"/>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283"/>
                <p:cNvGrpSpPr/>
                <p:nvPr/>
              </p:nvGrpSpPr>
              <p:grpSpPr>
                <a:xfrm>
                  <a:off x="6364536" y="5597765"/>
                  <a:ext cx="560868" cy="512440"/>
                  <a:chOff x="4489294" y="5597765"/>
                  <a:chExt cx="560868" cy="512440"/>
                </a:xfrm>
                <a:effectLst>
                  <a:outerShdw blurRad="88900" dist="25400" dir="5400000" algn="ctr" rotWithShape="0">
                    <a:srgbClr val="000000">
                      <a:alpha val="30000"/>
                    </a:srgbClr>
                  </a:outerShdw>
                </a:effectLst>
              </p:grpSpPr>
              <p:sp>
                <p:nvSpPr>
                  <p:cNvPr id="285" name="Isosceles Triangle 284"/>
                  <p:cNvSpPr/>
                  <p:nvPr/>
                </p:nvSpPr>
                <p:spPr>
                  <a:xfrm>
                    <a:off x="4489294" y="5597765"/>
                    <a:ext cx="560868" cy="512440"/>
                  </a:xfrm>
                  <a:prstGeom prst="triangle">
                    <a:avLst/>
                  </a:prstGeom>
                  <a:solidFill>
                    <a:srgbClr val="D07C7A"/>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38" name="Group 65"/>
                  <p:cNvGrpSpPr/>
                  <p:nvPr/>
                </p:nvGrpSpPr>
                <p:grpSpPr>
                  <a:xfrm>
                    <a:off x="4645328" y="5837273"/>
                    <a:ext cx="248800" cy="179631"/>
                    <a:chOff x="4579991" y="5301208"/>
                    <a:chExt cx="664054" cy="432048"/>
                  </a:xfrm>
                </p:grpSpPr>
                <p:sp>
                  <p:nvSpPr>
                    <p:cNvPr id="287" name="Oval 286"/>
                    <p:cNvSpPr/>
                    <p:nvPr/>
                  </p:nvSpPr>
                  <p:spPr>
                    <a:xfrm>
                      <a:off x="4579991" y="5301208"/>
                      <a:ext cx="664054" cy="432048"/>
                    </a:xfrm>
                    <a:prstGeom prst="ellipse">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4768002" y="5373216"/>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2" name="Text Box 81"/>
              <p:cNvSpPr txBox="1">
                <a:spLocks noChangeArrowheads="1"/>
              </p:cNvSpPr>
              <p:nvPr/>
            </p:nvSpPr>
            <p:spPr bwMode="auto">
              <a:xfrm>
                <a:off x="7306660" y="5248820"/>
                <a:ext cx="594633" cy="518212"/>
              </a:xfrm>
              <a:prstGeom prst="rect">
                <a:avLst/>
              </a:prstGeom>
              <a:noFill/>
              <a:ln w="9525" algn="ctr">
                <a:noFill/>
                <a:miter lim="800000"/>
                <a:headEnd/>
                <a:tailEnd/>
              </a:ln>
              <a:effectLst>
                <a:outerShdw blurRad="88900" dist="25400" dir="5400000" algn="ctr" rotWithShape="0">
                  <a:srgbClr val="000000">
                    <a:alpha val="30000"/>
                  </a:srgbClr>
                </a:outerShdw>
              </a:effectLst>
            </p:spPr>
            <p:txBody>
              <a:bodyPr wrap="none" lIns="86478" tIns="43240" rIns="86478" bIns="43240">
                <a:spAutoFit/>
              </a:bodyPr>
              <a:lstStyle/>
              <a:p>
                <a:pPr algn="ctr" eaLnBrk="0" hangingPunct="0"/>
                <a:r>
                  <a:rPr lang="en-US" sz="1400" dirty="0">
                    <a:latin typeface="Trebuchet MS" pitchFamily="34" charset="0"/>
                  </a:rPr>
                  <a:t>Sonic</a:t>
                </a:r>
              </a:p>
              <a:p>
                <a:pPr algn="ctr" eaLnBrk="0" hangingPunct="0"/>
                <a:r>
                  <a:rPr lang="en-US" sz="1400" dirty="0" smtClean="0">
                    <a:latin typeface="Trebuchet MS" pitchFamily="34" charset="0"/>
                  </a:rPr>
                  <a:t>MQ</a:t>
                </a:r>
                <a:endParaRPr lang="en-US" sz="1400" dirty="0"/>
              </a:p>
            </p:txBody>
          </p:sp>
          <p:sp>
            <p:nvSpPr>
              <p:cNvPr id="193" name="Text Box 82"/>
              <p:cNvSpPr txBox="1">
                <a:spLocks noChangeArrowheads="1"/>
              </p:cNvSpPr>
              <p:nvPr/>
            </p:nvSpPr>
            <p:spPr bwMode="auto">
              <a:xfrm>
                <a:off x="6666554" y="5248820"/>
                <a:ext cx="606431" cy="518212"/>
              </a:xfrm>
              <a:prstGeom prst="rect">
                <a:avLst/>
              </a:prstGeom>
              <a:noFill/>
              <a:ln w="9525" algn="ctr">
                <a:noFill/>
                <a:miter lim="800000"/>
                <a:headEnd/>
                <a:tailEnd/>
              </a:ln>
              <a:effectLst>
                <a:outerShdw blurRad="88900" dist="25400" dir="5400000" algn="ctr" rotWithShape="0">
                  <a:srgbClr val="000000">
                    <a:alpha val="30000"/>
                  </a:srgbClr>
                </a:outerShdw>
              </a:effectLst>
            </p:spPr>
            <p:txBody>
              <a:bodyPr wrap="none" lIns="86478" tIns="43240" rIns="86478" bIns="43240">
                <a:spAutoFit/>
              </a:bodyPr>
              <a:lstStyle/>
              <a:p>
                <a:pPr algn="ctr" eaLnBrk="0" hangingPunct="0"/>
                <a:r>
                  <a:rPr lang="en-US" sz="1400" dirty="0" err="1">
                    <a:latin typeface="Trebuchet MS" pitchFamily="34" charset="0"/>
                  </a:rPr>
                  <a:t>Tibco</a:t>
                </a:r>
                <a:r>
                  <a:rPr lang="en-US" sz="1400" dirty="0">
                    <a:latin typeface="Trebuchet MS" pitchFamily="34" charset="0"/>
                  </a:rPr>
                  <a:t/>
                </a:r>
                <a:br>
                  <a:rPr lang="en-US" sz="1400" dirty="0">
                    <a:latin typeface="Trebuchet MS" pitchFamily="34" charset="0"/>
                  </a:rPr>
                </a:br>
                <a:r>
                  <a:rPr lang="en-US" sz="1400" dirty="0" smtClean="0">
                    <a:latin typeface="Trebuchet MS" pitchFamily="34" charset="0"/>
                  </a:rPr>
                  <a:t>RV</a:t>
                </a:r>
                <a:endParaRPr lang="en-US" sz="1400" dirty="0"/>
              </a:p>
            </p:txBody>
          </p:sp>
          <p:sp>
            <p:nvSpPr>
              <p:cNvPr id="198" name="Text Box 87"/>
              <p:cNvSpPr txBox="1">
                <a:spLocks noChangeArrowheads="1"/>
              </p:cNvSpPr>
              <p:nvPr/>
            </p:nvSpPr>
            <p:spPr bwMode="auto">
              <a:xfrm>
                <a:off x="5488868" y="5248820"/>
                <a:ext cx="451965" cy="518212"/>
              </a:xfrm>
              <a:prstGeom prst="rect">
                <a:avLst/>
              </a:prstGeom>
              <a:noFill/>
              <a:ln w="9525" algn="ctr">
                <a:noFill/>
                <a:miter lim="800000"/>
                <a:headEnd/>
                <a:tailEnd/>
              </a:ln>
              <a:effectLst>
                <a:outerShdw blurRad="88900" dist="25400" dir="5400000" algn="ctr" rotWithShape="0">
                  <a:srgbClr val="000000">
                    <a:alpha val="30000"/>
                  </a:srgbClr>
                </a:outerShdw>
              </a:effectLst>
            </p:spPr>
            <p:txBody>
              <a:bodyPr wrap="none" lIns="86478" tIns="43240" rIns="86478" bIns="43240">
                <a:spAutoFit/>
              </a:bodyPr>
              <a:lstStyle/>
              <a:p>
                <a:pPr algn="ctr" eaLnBrk="0" hangingPunct="0"/>
                <a:r>
                  <a:rPr lang="en-US" sz="1400" dirty="0">
                    <a:latin typeface="Trebuchet MS" pitchFamily="34" charset="0"/>
                  </a:rPr>
                  <a:t>IBM</a:t>
                </a:r>
              </a:p>
              <a:p>
                <a:pPr algn="ctr" eaLnBrk="0" hangingPunct="0"/>
                <a:r>
                  <a:rPr lang="en-US" sz="1400" dirty="0">
                    <a:latin typeface="Trebuchet MS" pitchFamily="34" charset="0"/>
                  </a:rPr>
                  <a:t>MQ</a:t>
                </a:r>
                <a:endParaRPr lang="en-US" sz="1400" dirty="0"/>
              </a:p>
            </p:txBody>
          </p:sp>
          <p:sp>
            <p:nvSpPr>
              <p:cNvPr id="199" name="Text Box 88"/>
              <p:cNvSpPr txBox="1">
                <a:spLocks noChangeArrowheads="1"/>
              </p:cNvSpPr>
              <p:nvPr/>
            </p:nvSpPr>
            <p:spPr bwMode="auto">
              <a:xfrm>
                <a:off x="6031554" y="5248820"/>
                <a:ext cx="606431" cy="518212"/>
              </a:xfrm>
              <a:prstGeom prst="rect">
                <a:avLst/>
              </a:prstGeom>
              <a:noFill/>
              <a:ln w="9525" algn="ctr">
                <a:noFill/>
                <a:miter lim="800000"/>
                <a:headEnd/>
                <a:tailEnd/>
              </a:ln>
              <a:effectLst>
                <a:outerShdw blurRad="88900" dist="25400" dir="5400000" algn="ctr" rotWithShape="0">
                  <a:srgbClr val="000000">
                    <a:alpha val="30000"/>
                  </a:srgbClr>
                </a:outerShdw>
              </a:effectLst>
            </p:spPr>
            <p:txBody>
              <a:bodyPr wrap="none" lIns="86478" tIns="43240" rIns="86478" bIns="43240">
                <a:spAutoFit/>
              </a:bodyPr>
              <a:lstStyle/>
              <a:p>
                <a:pPr algn="ctr" eaLnBrk="0" hangingPunct="0"/>
                <a:r>
                  <a:rPr lang="en-US" sz="1400" dirty="0" err="1">
                    <a:latin typeface="Trebuchet MS" pitchFamily="34" charset="0"/>
                  </a:rPr>
                  <a:t>Tibco</a:t>
                </a:r>
                <a:r>
                  <a:rPr lang="en-US" sz="1400" dirty="0">
                    <a:latin typeface="Trebuchet MS" pitchFamily="34" charset="0"/>
                  </a:rPr>
                  <a:t/>
                </a:r>
                <a:br>
                  <a:rPr lang="en-US" sz="1400" dirty="0">
                    <a:latin typeface="Trebuchet MS" pitchFamily="34" charset="0"/>
                  </a:rPr>
                </a:br>
                <a:r>
                  <a:rPr lang="en-US" sz="1400" dirty="0">
                    <a:latin typeface="Trebuchet MS" pitchFamily="34" charset="0"/>
                  </a:rPr>
                  <a:t>EMS</a:t>
                </a:r>
                <a:endParaRPr lang="en-US" sz="1400" dirty="0"/>
              </a:p>
            </p:txBody>
          </p:sp>
        </p:grpSp>
      </p:grpSp>
      <p:sp>
        <p:nvSpPr>
          <p:cNvPr id="145" name="Rounded Rectangle 144"/>
          <p:cNvSpPr/>
          <p:nvPr/>
        </p:nvSpPr>
        <p:spPr>
          <a:xfrm>
            <a:off x="1115616" y="3472433"/>
            <a:ext cx="6768000" cy="468000"/>
          </a:xfrm>
          <a:prstGeom prst="roundRect">
            <a:avLst/>
          </a:prstGeom>
          <a:solidFill>
            <a:schemeClr val="accent1">
              <a:lumMod val="75000"/>
            </a:schemeClr>
          </a:solidFill>
          <a:ln>
            <a:noFill/>
          </a:ln>
          <a:effectLst>
            <a:outerShdw blurRad="88900" dist="38100" dir="2700000" algn="tl" rotWithShape="0">
              <a:prstClr val="black">
                <a:alpha val="30000"/>
              </a:prstClr>
            </a:outerShdw>
          </a:effectLst>
        </p:spPr>
        <p:style>
          <a:lnRef idx="1">
            <a:schemeClr val="accent1"/>
          </a:lnRef>
          <a:fillRef idx="2">
            <a:schemeClr val="accent1"/>
          </a:fillRef>
          <a:effectRef idx="1">
            <a:schemeClr val="accent1"/>
          </a:effectRef>
          <a:fontRef idx="minor">
            <a:schemeClr val="dk1"/>
          </a:fontRef>
        </p:style>
        <p:txBody>
          <a:bodyPr tIns="36000" rtlCol="0" anchor="ctr" anchorCtr="0"/>
          <a:lstStyle/>
          <a:p>
            <a:pPr algn="ctr">
              <a:spcAft>
                <a:spcPts val="300"/>
              </a:spcAft>
            </a:pPr>
            <a:r>
              <a:rPr lang="en-US" dirty="0">
                <a:solidFill>
                  <a:schemeClr val="bg1"/>
                </a:solidFill>
                <a:latin typeface="Trebuchet MS" pitchFamily="34" charset="0"/>
              </a:rPr>
              <a:t>Plug-in SDK (Java, JMX, C/C++, WS-API)</a:t>
            </a:r>
          </a:p>
        </p:txBody>
      </p:sp>
      <p:grpSp>
        <p:nvGrpSpPr>
          <p:cNvPr id="304" name="Group 303"/>
          <p:cNvGrpSpPr/>
          <p:nvPr/>
        </p:nvGrpSpPr>
        <p:grpSpPr>
          <a:xfrm>
            <a:off x="1115616" y="971203"/>
            <a:ext cx="6769224" cy="746507"/>
            <a:chOff x="1115616" y="971203"/>
            <a:chExt cx="6769224" cy="746507"/>
          </a:xfrm>
        </p:grpSpPr>
        <p:sp>
          <p:nvSpPr>
            <p:cNvPr id="188" name="Rounded Rectangle 187"/>
            <p:cNvSpPr/>
            <p:nvPr/>
          </p:nvSpPr>
          <p:spPr>
            <a:xfrm>
              <a:off x="1115616" y="1249710"/>
              <a:ext cx="6769224" cy="468000"/>
            </a:xfrm>
            <a:prstGeom prst="roundRect">
              <a:avLst/>
            </a:prstGeom>
            <a:solidFill>
              <a:schemeClr val="tx2">
                <a:lumMod val="60000"/>
                <a:lumOff val="40000"/>
              </a:schemeClr>
            </a:solidFill>
            <a:ln>
              <a:noFill/>
            </a:ln>
            <a:effectLst>
              <a:outerShdw blurRad="88900" dist="38100" dir="2700000" algn="tl" rotWithShape="0">
                <a:prstClr val="black">
                  <a:alpha val="30000"/>
                </a:prstClr>
              </a:outerShdw>
            </a:effectLst>
          </p:spPr>
          <p:style>
            <a:lnRef idx="1">
              <a:schemeClr val="accent1"/>
            </a:lnRef>
            <a:fillRef idx="2">
              <a:schemeClr val="accent1"/>
            </a:fillRef>
            <a:effectRef idx="1">
              <a:schemeClr val="accent1"/>
            </a:effectRef>
            <a:fontRef idx="minor">
              <a:schemeClr val="dk1"/>
            </a:fontRef>
          </p:style>
          <p:txBody>
            <a:bodyPr tIns="36000" rtlCol="0" anchor="ctr" anchorCtr="0"/>
            <a:lstStyle/>
            <a:p>
              <a:pPr algn="ctr"/>
              <a:r>
                <a:rPr lang="en-US" sz="1400" dirty="0" err="1" smtClean="0">
                  <a:solidFill>
                    <a:schemeClr val="bg1"/>
                  </a:solidFill>
                  <a:latin typeface="Trebuchet MS" pitchFamily="34" charset="0"/>
                </a:rPr>
                <a:t>AutoPilot</a:t>
              </a:r>
              <a:r>
                <a:rPr lang="en-US" sz="1400" dirty="0" smtClean="0">
                  <a:solidFill>
                    <a:schemeClr val="bg1"/>
                  </a:solidFill>
                  <a:latin typeface="Trebuchet MS" pitchFamily="34" charset="0"/>
                </a:rPr>
                <a:t> M6 Dashboard</a:t>
              </a:r>
            </a:p>
            <a:p>
              <a:pPr algn="ctr"/>
              <a:r>
                <a:rPr lang="en-US" sz="1200" b="1" dirty="0" smtClean="0">
                  <a:solidFill>
                    <a:schemeClr val="bg1"/>
                  </a:solidFill>
                  <a:latin typeface="Trebuchet MS" pitchFamily="34" charset="0"/>
                </a:rPr>
                <a:t>Real-Time Views for Operations … Business Service Views for Line Of Business  </a:t>
              </a:r>
            </a:p>
          </p:txBody>
        </p:sp>
        <p:grpSp>
          <p:nvGrpSpPr>
            <p:cNvPr id="253" name="Group 160"/>
            <p:cNvGrpSpPr/>
            <p:nvPr/>
          </p:nvGrpSpPr>
          <p:grpSpPr>
            <a:xfrm>
              <a:off x="5693825" y="971203"/>
              <a:ext cx="1370606" cy="409532"/>
              <a:chOff x="6804248" y="620688"/>
              <a:chExt cx="1129612" cy="337524"/>
            </a:xfrm>
          </p:grpSpPr>
          <p:grpSp>
            <p:nvGrpSpPr>
              <p:cNvPr id="289" name="Group 96"/>
              <p:cNvGrpSpPr/>
              <p:nvPr/>
            </p:nvGrpSpPr>
            <p:grpSpPr>
              <a:xfrm>
                <a:off x="7200273" y="620688"/>
                <a:ext cx="337524" cy="337524"/>
                <a:chOff x="5436096" y="3140968"/>
                <a:chExt cx="1368152" cy="1368152"/>
              </a:xfrm>
              <a:effectLst>
                <a:outerShdw blurRad="88900" dist="25400" dir="5400000" algn="ctr" rotWithShape="0">
                  <a:srgbClr val="000000">
                    <a:alpha val="30000"/>
                  </a:srgbClr>
                </a:outerShdw>
              </a:effectLst>
            </p:grpSpPr>
            <p:sp>
              <p:nvSpPr>
                <p:cNvPr id="300" name="Pie 299"/>
                <p:cNvSpPr/>
                <p:nvPr/>
              </p:nvSpPr>
              <p:spPr>
                <a:xfrm rot="5400000">
                  <a:off x="5436096" y="3140968"/>
                  <a:ext cx="1368152" cy="1368152"/>
                </a:xfrm>
                <a:prstGeom prst="pie">
                  <a:avLst>
                    <a:gd name="adj1" fmla="val 5418141"/>
                    <a:gd name="adj2" fmla="val 16200000"/>
                  </a:avLst>
                </a:prstGeom>
                <a:solidFill>
                  <a:schemeClr val="accent3">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Pie 300"/>
                <p:cNvSpPr/>
                <p:nvPr/>
              </p:nvSpPr>
              <p:spPr>
                <a:xfrm rot="5400000">
                  <a:off x="5436096" y="3140968"/>
                  <a:ext cx="1368152" cy="1368152"/>
                </a:xfrm>
                <a:prstGeom prst="pie">
                  <a:avLst>
                    <a:gd name="adj1" fmla="val 13367163"/>
                    <a:gd name="adj2" fmla="val 16200000"/>
                  </a:avLst>
                </a:prstGeom>
                <a:solidFill>
                  <a:schemeClr val="accent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Pie 301"/>
                <p:cNvSpPr/>
                <p:nvPr/>
              </p:nvSpPr>
              <p:spPr>
                <a:xfrm rot="5400000">
                  <a:off x="5436096" y="3140968"/>
                  <a:ext cx="1368152" cy="1368152"/>
                </a:xfrm>
                <a:prstGeom prst="pie">
                  <a:avLst>
                    <a:gd name="adj1" fmla="val 11717426"/>
                    <a:gd name="adj2" fmla="val 13413222"/>
                  </a:avLst>
                </a:prstGeom>
                <a:solidFill>
                  <a:srgbClr val="FFC000"/>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3" name="Straight Connector 302"/>
                <p:cNvCxnSpPr/>
                <p:nvPr/>
              </p:nvCxnSpPr>
              <p:spPr>
                <a:xfrm rot="5400000" flipH="1" flipV="1">
                  <a:off x="5868192" y="3402493"/>
                  <a:ext cx="684000" cy="180000"/>
                </a:xfrm>
                <a:prstGeom prst="line">
                  <a:avLst/>
                </a:prstGeom>
                <a:ln w="158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90" name="Group 109"/>
              <p:cNvGrpSpPr/>
              <p:nvPr/>
            </p:nvGrpSpPr>
            <p:grpSpPr>
              <a:xfrm>
                <a:off x="6804248" y="620688"/>
                <a:ext cx="337487" cy="337524"/>
                <a:chOff x="6732240" y="3645024"/>
                <a:chExt cx="936104" cy="720080"/>
              </a:xfrm>
              <a:effectLst>
                <a:outerShdw blurRad="88900" dist="25400" dir="5400000" algn="ctr" rotWithShape="0">
                  <a:srgbClr val="000000">
                    <a:alpha val="30000"/>
                  </a:srgbClr>
                </a:outerShdw>
              </a:effectLst>
            </p:grpSpPr>
            <p:sp>
              <p:nvSpPr>
                <p:cNvPr id="296" name="Rectangle 295"/>
                <p:cNvSpPr/>
                <p:nvPr/>
              </p:nvSpPr>
              <p:spPr>
                <a:xfrm>
                  <a:off x="6732240" y="3645024"/>
                  <a:ext cx="936104" cy="720080"/>
                </a:xfrm>
                <a:prstGeom prst="rect">
                  <a:avLst/>
                </a:prstGeom>
                <a:solidFill>
                  <a:schemeClr val="bg1"/>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a:off x="6732240" y="3769990"/>
                  <a:ext cx="540000" cy="144016"/>
                </a:xfrm>
                <a:prstGeom prst="rect">
                  <a:avLst/>
                </a:prstGeom>
                <a:solidFill>
                  <a:schemeClr val="accent3">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6732240" y="3995539"/>
                  <a:ext cx="792088" cy="144016"/>
                </a:xfrm>
                <a:prstGeom prst="rect">
                  <a:avLst/>
                </a:prstGeom>
                <a:solidFill>
                  <a:schemeClr val="accent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6732240" y="4221088"/>
                  <a:ext cx="288000" cy="144016"/>
                </a:xfrm>
                <a:prstGeom prst="rect">
                  <a:avLst/>
                </a:prstGeom>
                <a:solidFill>
                  <a:schemeClr val="tx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104"/>
              <p:cNvGrpSpPr/>
              <p:nvPr/>
            </p:nvGrpSpPr>
            <p:grpSpPr>
              <a:xfrm>
                <a:off x="7596336" y="620688"/>
                <a:ext cx="337524" cy="337524"/>
                <a:chOff x="4067944" y="3861048"/>
                <a:chExt cx="720080" cy="720080"/>
              </a:xfrm>
              <a:effectLst>
                <a:outerShdw blurRad="88900" dist="25400" dir="5400000" algn="ctr" rotWithShape="0">
                  <a:srgbClr val="000000">
                    <a:alpha val="30000"/>
                  </a:srgbClr>
                </a:outerShdw>
              </a:effectLst>
            </p:grpSpPr>
            <p:sp>
              <p:nvSpPr>
                <p:cNvPr id="292" name="Pie 291"/>
                <p:cNvSpPr/>
                <p:nvPr/>
              </p:nvSpPr>
              <p:spPr>
                <a:xfrm rot="5400000">
                  <a:off x="4067944" y="3861048"/>
                  <a:ext cx="720080" cy="720080"/>
                </a:xfrm>
                <a:prstGeom prst="pie">
                  <a:avLst>
                    <a:gd name="adj1" fmla="val 16220379"/>
                    <a:gd name="adj2" fmla="val 16111417"/>
                  </a:avLst>
                </a:prstGeom>
                <a:solidFill>
                  <a:schemeClr val="accent3">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3" name="Pie 292"/>
                <p:cNvSpPr/>
                <p:nvPr/>
              </p:nvSpPr>
              <p:spPr>
                <a:xfrm rot="5400000">
                  <a:off x="4067944" y="3861048"/>
                  <a:ext cx="720080" cy="720080"/>
                </a:xfrm>
                <a:prstGeom prst="pie">
                  <a:avLst>
                    <a:gd name="adj1" fmla="val 2737316"/>
                    <a:gd name="adj2" fmla="val 16323013"/>
                  </a:avLst>
                </a:prstGeom>
                <a:solidFill>
                  <a:schemeClr val="tx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4" name="Pie 293"/>
                <p:cNvSpPr/>
                <p:nvPr/>
              </p:nvSpPr>
              <p:spPr>
                <a:xfrm rot="5400000">
                  <a:off x="4067944" y="3861048"/>
                  <a:ext cx="720080" cy="720080"/>
                </a:xfrm>
                <a:prstGeom prst="pie">
                  <a:avLst>
                    <a:gd name="adj1" fmla="val 18095779"/>
                    <a:gd name="adj2" fmla="val 20467857"/>
                  </a:avLst>
                </a:prstGeom>
                <a:solidFill>
                  <a:schemeClr val="accent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5" name="Pie 294"/>
                <p:cNvSpPr/>
                <p:nvPr/>
              </p:nvSpPr>
              <p:spPr>
                <a:xfrm rot="5400000">
                  <a:off x="4067944" y="3861048"/>
                  <a:ext cx="720080" cy="720080"/>
                </a:xfrm>
                <a:prstGeom prst="pie">
                  <a:avLst>
                    <a:gd name="adj1" fmla="val 11891828"/>
                    <a:gd name="adj2" fmla="val 18486472"/>
                  </a:avLst>
                </a:prstGeom>
                <a:solidFill>
                  <a:srgbClr val="FFC000"/>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54" name="Group 159"/>
            <p:cNvGrpSpPr/>
            <p:nvPr/>
          </p:nvGrpSpPr>
          <p:grpSpPr>
            <a:xfrm>
              <a:off x="1991428" y="971203"/>
              <a:ext cx="1368243" cy="409532"/>
              <a:chOff x="2915816" y="620688"/>
              <a:chExt cx="1127665" cy="337524"/>
            </a:xfrm>
          </p:grpSpPr>
          <p:grpSp>
            <p:nvGrpSpPr>
              <p:cNvPr id="256" name="Group 96"/>
              <p:cNvGrpSpPr/>
              <p:nvPr/>
            </p:nvGrpSpPr>
            <p:grpSpPr>
              <a:xfrm>
                <a:off x="3306143" y="620688"/>
                <a:ext cx="337524" cy="337524"/>
                <a:chOff x="5436096" y="3140968"/>
                <a:chExt cx="1368152" cy="1368152"/>
              </a:xfrm>
              <a:effectLst>
                <a:outerShdw blurRad="88900" dist="25400" dir="5400000" algn="ctr" rotWithShape="0">
                  <a:srgbClr val="000000">
                    <a:alpha val="30000"/>
                  </a:srgbClr>
                </a:outerShdw>
              </a:effectLst>
            </p:grpSpPr>
            <p:sp>
              <p:nvSpPr>
                <p:cNvPr id="279" name="Pie 278"/>
                <p:cNvSpPr/>
                <p:nvPr/>
              </p:nvSpPr>
              <p:spPr>
                <a:xfrm rot="5400000">
                  <a:off x="5436096" y="3140968"/>
                  <a:ext cx="1368152" cy="1368152"/>
                </a:xfrm>
                <a:prstGeom prst="pie">
                  <a:avLst>
                    <a:gd name="adj1" fmla="val 5418141"/>
                    <a:gd name="adj2" fmla="val 16200000"/>
                  </a:avLst>
                </a:prstGeom>
                <a:solidFill>
                  <a:schemeClr val="accent3">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Pie 280"/>
                <p:cNvSpPr/>
                <p:nvPr/>
              </p:nvSpPr>
              <p:spPr>
                <a:xfrm rot="5400000">
                  <a:off x="5436096" y="3140968"/>
                  <a:ext cx="1368152" cy="1368152"/>
                </a:xfrm>
                <a:prstGeom prst="pie">
                  <a:avLst>
                    <a:gd name="adj1" fmla="val 13367163"/>
                    <a:gd name="adj2" fmla="val 16200000"/>
                  </a:avLst>
                </a:prstGeom>
                <a:solidFill>
                  <a:schemeClr val="accent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Pie 283"/>
                <p:cNvSpPr/>
                <p:nvPr/>
              </p:nvSpPr>
              <p:spPr>
                <a:xfrm rot="5400000">
                  <a:off x="5436096" y="3140968"/>
                  <a:ext cx="1368152" cy="1368152"/>
                </a:xfrm>
                <a:prstGeom prst="pie">
                  <a:avLst>
                    <a:gd name="adj1" fmla="val 11717426"/>
                    <a:gd name="adj2" fmla="val 13413222"/>
                  </a:avLst>
                </a:prstGeom>
                <a:solidFill>
                  <a:srgbClr val="FFC000"/>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6" name="Straight Connector 285"/>
                <p:cNvCxnSpPr/>
                <p:nvPr/>
              </p:nvCxnSpPr>
              <p:spPr>
                <a:xfrm rot="5400000" flipH="1" flipV="1">
                  <a:off x="5868192" y="3402493"/>
                  <a:ext cx="684000" cy="180000"/>
                </a:xfrm>
                <a:prstGeom prst="line">
                  <a:avLst/>
                </a:prstGeom>
                <a:ln w="158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57" name="Group 104"/>
              <p:cNvGrpSpPr/>
              <p:nvPr/>
            </p:nvGrpSpPr>
            <p:grpSpPr>
              <a:xfrm>
                <a:off x="2915816" y="620688"/>
                <a:ext cx="337524" cy="337524"/>
                <a:chOff x="4067944" y="3861048"/>
                <a:chExt cx="720080" cy="720080"/>
              </a:xfrm>
              <a:effectLst>
                <a:outerShdw blurRad="88900" dist="25400" dir="5400000" algn="ctr" rotWithShape="0">
                  <a:srgbClr val="000000">
                    <a:alpha val="30000"/>
                  </a:srgbClr>
                </a:outerShdw>
              </a:effectLst>
            </p:grpSpPr>
            <p:sp>
              <p:nvSpPr>
                <p:cNvPr id="269" name="Pie 268"/>
                <p:cNvSpPr/>
                <p:nvPr/>
              </p:nvSpPr>
              <p:spPr>
                <a:xfrm rot="5400000">
                  <a:off x="4067944" y="3861048"/>
                  <a:ext cx="720080" cy="720080"/>
                </a:xfrm>
                <a:prstGeom prst="pie">
                  <a:avLst>
                    <a:gd name="adj1" fmla="val 16220379"/>
                    <a:gd name="adj2" fmla="val 16111417"/>
                  </a:avLst>
                </a:prstGeom>
                <a:solidFill>
                  <a:schemeClr val="accent3">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1" name="Pie 270"/>
                <p:cNvSpPr/>
                <p:nvPr/>
              </p:nvSpPr>
              <p:spPr>
                <a:xfrm rot="5400000">
                  <a:off x="4067944" y="3861048"/>
                  <a:ext cx="720080" cy="720080"/>
                </a:xfrm>
                <a:prstGeom prst="pie">
                  <a:avLst>
                    <a:gd name="adj1" fmla="val 2737316"/>
                    <a:gd name="adj2" fmla="val 16323013"/>
                  </a:avLst>
                </a:prstGeom>
                <a:solidFill>
                  <a:schemeClr val="tx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4" name="Pie 273"/>
                <p:cNvSpPr/>
                <p:nvPr/>
              </p:nvSpPr>
              <p:spPr>
                <a:xfrm rot="5400000">
                  <a:off x="4067944" y="3861048"/>
                  <a:ext cx="720080" cy="720080"/>
                </a:xfrm>
                <a:prstGeom prst="pie">
                  <a:avLst>
                    <a:gd name="adj1" fmla="val 18095779"/>
                    <a:gd name="adj2" fmla="val 20467857"/>
                  </a:avLst>
                </a:prstGeom>
                <a:solidFill>
                  <a:schemeClr val="accent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6" name="Pie 275"/>
                <p:cNvSpPr/>
                <p:nvPr/>
              </p:nvSpPr>
              <p:spPr>
                <a:xfrm rot="5400000">
                  <a:off x="4067944" y="3861048"/>
                  <a:ext cx="720080" cy="720080"/>
                </a:xfrm>
                <a:prstGeom prst="pie">
                  <a:avLst>
                    <a:gd name="adj1" fmla="val 11891828"/>
                    <a:gd name="adj2" fmla="val 18486472"/>
                  </a:avLst>
                </a:prstGeom>
                <a:solidFill>
                  <a:srgbClr val="FFC000"/>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8" name="Group 109"/>
              <p:cNvGrpSpPr/>
              <p:nvPr/>
            </p:nvGrpSpPr>
            <p:grpSpPr>
              <a:xfrm>
                <a:off x="3705994" y="620688"/>
                <a:ext cx="337487" cy="337524"/>
                <a:chOff x="6732240" y="3645024"/>
                <a:chExt cx="936104" cy="720080"/>
              </a:xfrm>
              <a:effectLst>
                <a:outerShdw blurRad="88900" dist="25400" dir="5400000" algn="ctr" rotWithShape="0">
                  <a:srgbClr val="000000">
                    <a:alpha val="30000"/>
                  </a:srgbClr>
                </a:outerShdw>
              </a:effectLst>
            </p:grpSpPr>
            <p:sp>
              <p:nvSpPr>
                <p:cNvPr id="259" name="Rectangle 258"/>
                <p:cNvSpPr/>
                <p:nvPr/>
              </p:nvSpPr>
              <p:spPr>
                <a:xfrm>
                  <a:off x="6732240" y="3645024"/>
                  <a:ext cx="936104" cy="720080"/>
                </a:xfrm>
                <a:prstGeom prst="rect">
                  <a:avLst/>
                </a:prstGeom>
                <a:solidFill>
                  <a:schemeClr val="bg1"/>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6732240" y="3769990"/>
                  <a:ext cx="540000" cy="144016"/>
                </a:xfrm>
                <a:prstGeom prst="rect">
                  <a:avLst/>
                </a:prstGeom>
                <a:solidFill>
                  <a:schemeClr val="accent3">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6732240" y="3995539"/>
                  <a:ext cx="792088" cy="144016"/>
                </a:xfrm>
                <a:prstGeom prst="rect">
                  <a:avLst/>
                </a:prstGeom>
                <a:solidFill>
                  <a:schemeClr val="accent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6732240" y="4221088"/>
                  <a:ext cx="288000" cy="144016"/>
                </a:xfrm>
                <a:prstGeom prst="rect">
                  <a:avLst/>
                </a:prstGeom>
                <a:solidFill>
                  <a:schemeClr val="tx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Rounded Rectangle 304"/>
          <p:cNvSpPr/>
          <p:nvPr/>
        </p:nvSpPr>
        <p:spPr>
          <a:xfrm rot="5400000">
            <a:off x="6863375" y="2362530"/>
            <a:ext cx="2693640" cy="468000"/>
          </a:xfrm>
          <a:prstGeom prst="roundRect">
            <a:avLst/>
          </a:prstGeom>
          <a:solidFill>
            <a:srgbClr val="8AAC46"/>
          </a:solidFill>
          <a:ln>
            <a:noFill/>
          </a:ln>
          <a:effectLst>
            <a:outerShdw blurRad="88900" dist="38100" dir="2700000" algn="tl" rotWithShape="0">
              <a:prstClr val="black">
                <a:alpha val="30000"/>
              </a:prstClr>
            </a:outerShdw>
          </a:effectLst>
        </p:spPr>
        <p:style>
          <a:lnRef idx="1">
            <a:schemeClr val="accent1"/>
          </a:lnRef>
          <a:fillRef idx="2">
            <a:schemeClr val="accent1"/>
          </a:fillRef>
          <a:effectRef idx="1">
            <a:schemeClr val="accent1"/>
          </a:effectRef>
          <a:fontRef idx="minor">
            <a:schemeClr val="dk1"/>
          </a:fontRef>
        </p:style>
        <p:txBody>
          <a:bodyPr tIns="36000" rtlCol="0" anchor="ctr" anchorCtr="0"/>
          <a:lstStyle/>
          <a:p>
            <a:pPr algn="ctr"/>
            <a:r>
              <a:rPr lang="en-US" sz="1400" dirty="0" smtClean="0">
                <a:solidFill>
                  <a:schemeClr val="bg1"/>
                </a:solidFill>
                <a:latin typeface="Trebuchet MS" pitchFamily="34" charset="0"/>
              </a:rPr>
              <a:t>Security (Kerberos/LDAP)</a:t>
            </a:r>
          </a:p>
        </p:txBody>
      </p:sp>
      <p:sp>
        <p:nvSpPr>
          <p:cNvPr id="306" name="Rounded Rectangle 305"/>
          <p:cNvSpPr/>
          <p:nvPr/>
        </p:nvSpPr>
        <p:spPr>
          <a:xfrm rot="5400000">
            <a:off x="-559551" y="2362530"/>
            <a:ext cx="2693640" cy="468000"/>
          </a:xfrm>
          <a:prstGeom prst="roundRect">
            <a:avLst/>
          </a:prstGeom>
          <a:solidFill>
            <a:srgbClr val="D07C7A"/>
          </a:solidFill>
          <a:ln>
            <a:noFill/>
          </a:ln>
          <a:effectLst>
            <a:outerShdw blurRad="88900" dist="38100" dir="2700000" algn="tl" rotWithShape="0">
              <a:prstClr val="black">
                <a:alpha val="30000"/>
              </a:prstClr>
            </a:outerShdw>
          </a:effectLst>
        </p:spPr>
        <p:style>
          <a:lnRef idx="1">
            <a:schemeClr val="accent1"/>
          </a:lnRef>
          <a:fillRef idx="2">
            <a:schemeClr val="accent1"/>
          </a:fillRef>
          <a:effectRef idx="1">
            <a:schemeClr val="accent1"/>
          </a:effectRef>
          <a:fontRef idx="minor">
            <a:schemeClr val="dk1"/>
          </a:fontRef>
        </p:style>
        <p:txBody>
          <a:bodyPr tIns="36000" rtlCol="0" anchor="ctr" anchorCtr="0"/>
          <a:lstStyle/>
          <a:p>
            <a:pPr algn="ctr"/>
            <a:r>
              <a:rPr lang="en-US" sz="1400" dirty="0" smtClean="0">
                <a:solidFill>
                  <a:schemeClr val="bg1"/>
                </a:solidFill>
                <a:latin typeface="Trebuchet MS" pitchFamily="34" charset="0"/>
              </a:rPr>
              <a:t>ESM Integration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 calcmode="lin" valueType="num">
                                      <p:cBhvr additive="base">
                                        <p:cTn id="7" dur="500" fill="hold"/>
                                        <p:tgtEl>
                                          <p:spTgt spid="309"/>
                                        </p:tgtEl>
                                        <p:attrNameLst>
                                          <p:attrName>ppt_x</p:attrName>
                                        </p:attrNameLst>
                                      </p:cBhvr>
                                      <p:tavLst>
                                        <p:tav tm="0">
                                          <p:val>
                                            <p:strVal val="#ppt_x"/>
                                          </p:val>
                                        </p:tav>
                                        <p:tav tm="100000">
                                          <p:val>
                                            <p:strVal val="#ppt_x"/>
                                          </p:val>
                                        </p:tav>
                                      </p:tavLst>
                                    </p:anim>
                                    <p:anim calcmode="lin" valueType="num">
                                      <p:cBhvr additive="base">
                                        <p:cTn id="8" dur="500" fill="hold"/>
                                        <p:tgtEl>
                                          <p:spTgt spid="30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10"/>
                                        </p:tgtEl>
                                        <p:attrNameLst>
                                          <p:attrName>style.visibility</p:attrName>
                                        </p:attrNameLst>
                                      </p:cBhvr>
                                      <p:to>
                                        <p:strVal val="visible"/>
                                      </p:to>
                                    </p:set>
                                    <p:anim calcmode="lin" valueType="num">
                                      <p:cBhvr additive="base">
                                        <p:cTn id="12" dur="500" fill="hold"/>
                                        <p:tgtEl>
                                          <p:spTgt spid="310"/>
                                        </p:tgtEl>
                                        <p:attrNameLst>
                                          <p:attrName>ppt_x</p:attrName>
                                        </p:attrNameLst>
                                      </p:cBhvr>
                                      <p:tavLst>
                                        <p:tav tm="0">
                                          <p:val>
                                            <p:strVal val="#ppt_x"/>
                                          </p:val>
                                        </p:tav>
                                        <p:tav tm="100000">
                                          <p:val>
                                            <p:strVal val="#ppt_x"/>
                                          </p:val>
                                        </p:tav>
                                      </p:tavLst>
                                    </p:anim>
                                    <p:anim calcmode="lin" valueType="num">
                                      <p:cBhvr additive="base">
                                        <p:cTn id="13" dur="500" fill="hold"/>
                                        <p:tgtEl>
                                          <p:spTgt spid="3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08"/>
                                        </p:tgtEl>
                                        <p:attrNameLst>
                                          <p:attrName>style.visibility</p:attrName>
                                        </p:attrNameLst>
                                      </p:cBhvr>
                                      <p:to>
                                        <p:strVal val="visible"/>
                                      </p:to>
                                    </p:set>
                                    <p:anim calcmode="lin" valueType="num">
                                      <p:cBhvr additive="base">
                                        <p:cTn id="17" dur="500" fill="hold"/>
                                        <p:tgtEl>
                                          <p:spTgt spid="308"/>
                                        </p:tgtEl>
                                        <p:attrNameLst>
                                          <p:attrName>ppt_x</p:attrName>
                                        </p:attrNameLst>
                                      </p:cBhvr>
                                      <p:tavLst>
                                        <p:tav tm="0">
                                          <p:val>
                                            <p:strVal val="#ppt_x"/>
                                          </p:val>
                                        </p:tav>
                                        <p:tav tm="100000">
                                          <p:val>
                                            <p:strVal val="#ppt_x"/>
                                          </p:val>
                                        </p:tav>
                                      </p:tavLst>
                                    </p:anim>
                                    <p:anim calcmode="lin" valueType="num">
                                      <p:cBhvr additive="base">
                                        <p:cTn id="18" dur="500" fill="hold"/>
                                        <p:tgtEl>
                                          <p:spTgt spid="30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 presetClass="entr" presetSubtype="1" fill="hold" grpId="0" nodeType="afterEffect">
                                  <p:stCondLst>
                                    <p:cond delay="0"/>
                                  </p:stCondLst>
                                  <p:childTnLst>
                                    <p:set>
                                      <p:cBhvr>
                                        <p:cTn id="27" dur="1" fill="hold">
                                          <p:stCondLst>
                                            <p:cond delay="0"/>
                                          </p:stCondLst>
                                        </p:cTn>
                                        <p:tgtEl>
                                          <p:spTgt spid="146"/>
                                        </p:tgtEl>
                                        <p:attrNameLst>
                                          <p:attrName>style.visibility</p:attrName>
                                        </p:attrNameLst>
                                      </p:cBhvr>
                                      <p:to>
                                        <p:strVal val="visible"/>
                                      </p:to>
                                    </p:set>
                                    <p:anim calcmode="lin" valueType="num">
                                      <p:cBhvr additive="base">
                                        <p:cTn id="28" dur="500" fill="hold"/>
                                        <p:tgtEl>
                                          <p:spTgt spid="146"/>
                                        </p:tgtEl>
                                        <p:attrNameLst>
                                          <p:attrName>ppt_x</p:attrName>
                                        </p:attrNameLst>
                                      </p:cBhvr>
                                      <p:tavLst>
                                        <p:tav tm="0">
                                          <p:val>
                                            <p:strVal val="#ppt_x"/>
                                          </p:val>
                                        </p:tav>
                                        <p:tav tm="100000">
                                          <p:val>
                                            <p:strVal val="#ppt_x"/>
                                          </p:val>
                                        </p:tav>
                                      </p:tavLst>
                                    </p:anim>
                                    <p:anim calcmode="lin" valueType="num">
                                      <p:cBhvr additive="base">
                                        <p:cTn id="29" dur="500" fill="hold"/>
                                        <p:tgtEl>
                                          <p:spTgt spid="146"/>
                                        </p:tgtEl>
                                        <p:attrNameLst>
                                          <p:attrName>ppt_y</p:attrName>
                                        </p:attrNameLst>
                                      </p:cBhvr>
                                      <p:tavLst>
                                        <p:tav tm="0">
                                          <p:val>
                                            <p:strVal val="0-#ppt_h/2"/>
                                          </p:val>
                                        </p:tav>
                                        <p:tav tm="100000">
                                          <p:val>
                                            <p:strVal val="#ppt_y"/>
                                          </p:val>
                                        </p:tav>
                                      </p:tavLst>
                                    </p:anim>
                                  </p:childTnLst>
                                </p:cTn>
                              </p:par>
                            </p:childTnLst>
                          </p:cTn>
                        </p:par>
                        <p:par>
                          <p:cTn id="30" fill="hold">
                            <p:stCondLst>
                              <p:cond delay="1000"/>
                            </p:stCondLst>
                            <p:childTnLst>
                              <p:par>
                                <p:cTn id="31" presetID="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0-#ppt_h/2"/>
                                          </p:val>
                                        </p:tav>
                                        <p:tav tm="100000">
                                          <p:val>
                                            <p:strVal val="#ppt_y"/>
                                          </p:val>
                                        </p:tav>
                                      </p:tavLst>
                                    </p:anim>
                                  </p:childTnLst>
                                </p:cTn>
                              </p:par>
                            </p:childTnLst>
                          </p:cTn>
                        </p:par>
                        <p:par>
                          <p:cTn id="35" fill="hold">
                            <p:stCondLst>
                              <p:cond delay="1500"/>
                            </p:stCondLst>
                            <p:childTnLst>
                              <p:par>
                                <p:cTn id="36" presetID="2" presetClass="entr" presetSubtype="1" fill="hold" grpId="0" nodeType="afterEffect">
                                  <p:stCondLst>
                                    <p:cond delay="0"/>
                                  </p:stCondLst>
                                  <p:childTnLst>
                                    <p:set>
                                      <p:cBhvr>
                                        <p:cTn id="37" dur="1" fill="hold">
                                          <p:stCondLst>
                                            <p:cond delay="0"/>
                                          </p:stCondLst>
                                        </p:cTn>
                                        <p:tgtEl>
                                          <p:spTgt spid="151"/>
                                        </p:tgtEl>
                                        <p:attrNameLst>
                                          <p:attrName>style.visibility</p:attrName>
                                        </p:attrNameLst>
                                      </p:cBhvr>
                                      <p:to>
                                        <p:strVal val="visible"/>
                                      </p:to>
                                    </p:set>
                                    <p:anim calcmode="lin" valueType="num">
                                      <p:cBhvr additive="base">
                                        <p:cTn id="38" dur="500" fill="hold"/>
                                        <p:tgtEl>
                                          <p:spTgt spid="151"/>
                                        </p:tgtEl>
                                        <p:attrNameLst>
                                          <p:attrName>ppt_x</p:attrName>
                                        </p:attrNameLst>
                                      </p:cBhvr>
                                      <p:tavLst>
                                        <p:tav tm="0">
                                          <p:val>
                                            <p:strVal val="#ppt_x"/>
                                          </p:val>
                                        </p:tav>
                                        <p:tav tm="100000">
                                          <p:val>
                                            <p:strVal val="#ppt_x"/>
                                          </p:val>
                                        </p:tav>
                                      </p:tavLst>
                                    </p:anim>
                                    <p:anim calcmode="lin" valueType="num">
                                      <p:cBhvr additive="base">
                                        <p:cTn id="39" dur="500" fill="hold"/>
                                        <p:tgtEl>
                                          <p:spTgt spid="151"/>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06"/>
                                        </p:tgtEl>
                                        <p:attrNameLst>
                                          <p:attrName>style.visibility</p:attrName>
                                        </p:attrNameLst>
                                      </p:cBhvr>
                                      <p:to>
                                        <p:strVal val="visible"/>
                                      </p:to>
                                    </p:set>
                                    <p:anim calcmode="lin" valueType="num">
                                      <p:cBhvr additive="base">
                                        <p:cTn id="44" dur="500" fill="hold"/>
                                        <p:tgtEl>
                                          <p:spTgt spid="306"/>
                                        </p:tgtEl>
                                        <p:attrNameLst>
                                          <p:attrName>ppt_x</p:attrName>
                                        </p:attrNameLst>
                                      </p:cBhvr>
                                      <p:tavLst>
                                        <p:tav tm="0">
                                          <p:val>
                                            <p:strVal val="0-#ppt_w/2"/>
                                          </p:val>
                                        </p:tav>
                                        <p:tav tm="100000">
                                          <p:val>
                                            <p:strVal val="#ppt_x"/>
                                          </p:val>
                                        </p:tav>
                                      </p:tavLst>
                                    </p:anim>
                                    <p:anim calcmode="lin" valueType="num">
                                      <p:cBhvr additive="base">
                                        <p:cTn id="45" dur="500" fill="hold"/>
                                        <p:tgtEl>
                                          <p:spTgt spid="30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05"/>
                                        </p:tgtEl>
                                        <p:attrNameLst>
                                          <p:attrName>style.visibility</p:attrName>
                                        </p:attrNameLst>
                                      </p:cBhvr>
                                      <p:to>
                                        <p:strVal val="visible"/>
                                      </p:to>
                                    </p:set>
                                    <p:anim calcmode="lin" valueType="num">
                                      <p:cBhvr additive="base">
                                        <p:cTn id="50" dur="500" fill="hold"/>
                                        <p:tgtEl>
                                          <p:spTgt spid="305"/>
                                        </p:tgtEl>
                                        <p:attrNameLst>
                                          <p:attrName>ppt_x</p:attrName>
                                        </p:attrNameLst>
                                      </p:cBhvr>
                                      <p:tavLst>
                                        <p:tav tm="0">
                                          <p:val>
                                            <p:strVal val="1+#ppt_w/2"/>
                                          </p:val>
                                        </p:tav>
                                        <p:tav tm="100000">
                                          <p:val>
                                            <p:strVal val="#ppt_x"/>
                                          </p:val>
                                        </p:tav>
                                      </p:tavLst>
                                    </p:anim>
                                    <p:anim calcmode="lin" valueType="num">
                                      <p:cBhvr additive="base">
                                        <p:cTn id="51" dur="500" fill="hold"/>
                                        <p:tgtEl>
                                          <p:spTgt spid="305"/>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1" fill="hold" nodeType="clickEffect">
                                  <p:stCondLst>
                                    <p:cond delay="0"/>
                                  </p:stCondLst>
                                  <p:childTnLst>
                                    <p:set>
                                      <p:cBhvr>
                                        <p:cTn id="55" dur="1" fill="hold">
                                          <p:stCondLst>
                                            <p:cond delay="0"/>
                                          </p:stCondLst>
                                        </p:cTn>
                                        <p:tgtEl>
                                          <p:spTgt spid="304"/>
                                        </p:tgtEl>
                                        <p:attrNameLst>
                                          <p:attrName>style.visibility</p:attrName>
                                        </p:attrNameLst>
                                      </p:cBhvr>
                                      <p:to>
                                        <p:strVal val="visible"/>
                                      </p:to>
                                    </p:set>
                                    <p:anim calcmode="lin" valueType="num">
                                      <p:cBhvr additive="base">
                                        <p:cTn id="56" dur="500" fill="hold"/>
                                        <p:tgtEl>
                                          <p:spTgt spid="304"/>
                                        </p:tgtEl>
                                        <p:attrNameLst>
                                          <p:attrName>ppt_x</p:attrName>
                                        </p:attrNameLst>
                                      </p:cBhvr>
                                      <p:tavLst>
                                        <p:tav tm="0">
                                          <p:val>
                                            <p:strVal val="#ppt_x"/>
                                          </p:val>
                                        </p:tav>
                                        <p:tav tm="100000">
                                          <p:val>
                                            <p:strVal val="#ppt_x"/>
                                          </p:val>
                                        </p:tav>
                                      </p:tavLst>
                                    </p:anim>
                                    <p:anim calcmode="lin" valueType="num">
                                      <p:cBhvr additive="base">
                                        <p:cTn id="57" dur="500" fill="hold"/>
                                        <p:tgtEl>
                                          <p:spTgt spid="30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P spid="146" grpId="0" animBg="1"/>
      <p:bldP spid="151" grpId="0" animBg="1"/>
      <p:bldP spid="305" grpId="0" animBg="1"/>
      <p:bldP spid="3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AutoPilot</a:t>
            </a:r>
            <a:r>
              <a:rPr lang="en-US" dirty="0"/>
              <a:t> M6 </a:t>
            </a:r>
            <a:r>
              <a:rPr lang="en-US" dirty="0" smtClean="0"/>
              <a:t>for </a:t>
            </a:r>
            <a:r>
              <a:rPr lang="en-US" dirty="0" err="1" smtClean="0"/>
              <a:t>WebSphere</a:t>
            </a:r>
            <a:r>
              <a:rPr lang="en-US" dirty="0" smtClean="0"/>
              <a:t> MQ</a:t>
            </a:r>
            <a:endParaRPr lang="fr-FR" dirty="0"/>
          </a:p>
        </p:txBody>
      </p:sp>
      <p:sp>
        <p:nvSpPr>
          <p:cNvPr id="40" name="Rounded Rectangle 39"/>
          <p:cNvSpPr/>
          <p:nvPr/>
        </p:nvSpPr>
        <p:spPr>
          <a:xfrm>
            <a:off x="1115616" y="5301208"/>
            <a:ext cx="6768000" cy="720080"/>
          </a:xfrm>
          <a:prstGeom prst="roundRect">
            <a:avLst/>
          </a:prstGeom>
          <a:solidFill>
            <a:srgbClr val="8D80B2"/>
          </a:solidFill>
          <a:ln>
            <a:noFill/>
          </a:ln>
          <a:effectLst>
            <a:outerShdw blurRad="88900" dist="38100" dir="2700000" algn="tl" rotWithShape="0">
              <a:prstClr val="black">
                <a:alpha val="30000"/>
              </a:prstClr>
            </a:outerShdw>
          </a:effectLst>
        </p:spPr>
        <p:style>
          <a:lnRef idx="1">
            <a:schemeClr val="accent1"/>
          </a:lnRef>
          <a:fillRef idx="1003">
            <a:schemeClr val="lt2"/>
          </a:fillRef>
          <a:effectRef idx="1">
            <a:schemeClr val="accent1"/>
          </a:effectRef>
          <a:fontRef idx="minor">
            <a:schemeClr val="dk1"/>
          </a:fontRef>
        </p:style>
        <p:txBody>
          <a:bodyPr tIns="36000" rtlCol="0" anchor="ctr" anchorCtr="0"/>
          <a:lstStyle/>
          <a:p>
            <a:pPr algn="ctr">
              <a:spcAft>
                <a:spcPts val="300"/>
              </a:spcAft>
            </a:pPr>
            <a:r>
              <a:rPr lang="en-US" sz="2400" b="1" dirty="0" smtClean="0">
                <a:solidFill>
                  <a:schemeClr val="bg1"/>
                </a:solidFill>
                <a:latin typeface="Arial Narrow" pitchFamily="34" charset="0"/>
              </a:rPr>
              <a:t>    IBM </a:t>
            </a:r>
            <a:r>
              <a:rPr lang="en-US" sz="2400" b="1" dirty="0" err="1" smtClean="0">
                <a:solidFill>
                  <a:schemeClr val="bg1"/>
                </a:solidFill>
                <a:latin typeface="Arial Narrow" pitchFamily="34" charset="0"/>
              </a:rPr>
              <a:t>WebSphere</a:t>
            </a:r>
            <a:r>
              <a:rPr lang="en-US" sz="2400" b="1" dirty="0" smtClean="0">
                <a:solidFill>
                  <a:schemeClr val="bg1"/>
                </a:solidFill>
                <a:latin typeface="Arial Narrow" pitchFamily="34" charset="0"/>
              </a:rPr>
              <a:t> MQ</a:t>
            </a:r>
          </a:p>
        </p:txBody>
      </p:sp>
      <p:sp>
        <p:nvSpPr>
          <p:cNvPr id="42" name="Rounded Rectangle 41"/>
          <p:cNvSpPr/>
          <p:nvPr/>
        </p:nvSpPr>
        <p:spPr>
          <a:xfrm>
            <a:off x="1115616" y="2420888"/>
            <a:ext cx="6769224" cy="684024"/>
          </a:xfrm>
          <a:prstGeom prst="roundRect">
            <a:avLst/>
          </a:prstGeom>
          <a:solidFill>
            <a:schemeClr val="bg2">
              <a:lumMod val="50000"/>
            </a:schemeClr>
          </a:solidFill>
          <a:ln>
            <a:noFill/>
          </a:ln>
          <a:effectLst>
            <a:outerShdw blurRad="88900" dist="38100" dir="2700000" algn="tl" rotWithShape="0">
              <a:prstClr val="black">
                <a:alpha val="30000"/>
              </a:prstClr>
            </a:outerShdw>
          </a:effectLst>
        </p:spPr>
        <p:style>
          <a:lnRef idx="1">
            <a:schemeClr val="accent1"/>
          </a:lnRef>
          <a:fillRef idx="1003">
            <a:schemeClr val="lt2"/>
          </a:fillRef>
          <a:effectRef idx="1">
            <a:schemeClr val="accent1"/>
          </a:effectRef>
          <a:fontRef idx="minor">
            <a:schemeClr val="dk1"/>
          </a:fontRef>
        </p:style>
        <p:txBody>
          <a:bodyPr tIns="36000" rtlCol="0" anchor="ctr" anchorCtr="0"/>
          <a:lstStyle/>
          <a:p>
            <a:pPr algn="ctr">
              <a:spcAft>
                <a:spcPts val="300"/>
              </a:spcAft>
            </a:pPr>
            <a:r>
              <a:rPr lang="en-US" sz="2000" dirty="0">
                <a:solidFill>
                  <a:schemeClr val="bg1"/>
                </a:solidFill>
                <a:latin typeface="Trebuchet MS" pitchFamily="34" charset="0"/>
              </a:rPr>
              <a:t>Virtual CEP Based Policy Engine</a:t>
            </a:r>
          </a:p>
        </p:txBody>
      </p:sp>
      <p:grpSp>
        <p:nvGrpSpPr>
          <p:cNvPr id="90" name="Group 89"/>
          <p:cNvGrpSpPr/>
          <p:nvPr/>
        </p:nvGrpSpPr>
        <p:grpSpPr>
          <a:xfrm>
            <a:off x="1114392" y="3212976"/>
            <a:ext cx="3240000" cy="2698539"/>
            <a:chOff x="1114392" y="3212976"/>
            <a:chExt cx="3240000" cy="2698539"/>
          </a:xfrm>
        </p:grpSpPr>
        <p:grpSp>
          <p:nvGrpSpPr>
            <p:cNvPr id="89" name="Group 88"/>
            <p:cNvGrpSpPr/>
            <p:nvPr/>
          </p:nvGrpSpPr>
          <p:grpSpPr>
            <a:xfrm>
              <a:off x="1622624" y="4288332"/>
              <a:ext cx="1392202" cy="1623183"/>
              <a:chOff x="1622624" y="4288332"/>
              <a:chExt cx="1392202" cy="1623183"/>
            </a:xfrm>
          </p:grpSpPr>
          <p:sp>
            <p:nvSpPr>
              <p:cNvPr id="13" name="Text Box 87"/>
              <p:cNvSpPr txBox="1">
                <a:spLocks noChangeArrowheads="1"/>
              </p:cNvSpPr>
              <p:nvPr/>
            </p:nvSpPr>
            <p:spPr bwMode="auto">
              <a:xfrm>
                <a:off x="1622624" y="4582353"/>
                <a:ext cx="1067518" cy="518212"/>
              </a:xfrm>
              <a:prstGeom prst="rect">
                <a:avLst/>
              </a:prstGeom>
              <a:noFill/>
              <a:ln w="9525" algn="ctr">
                <a:noFill/>
                <a:miter lim="800000"/>
                <a:headEnd/>
                <a:tailEnd/>
              </a:ln>
              <a:effectLst>
                <a:outerShdw blurRad="88900" dist="25400" dir="5400000" algn="ctr" rotWithShape="0">
                  <a:srgbClr val="000000">
                    <a:alpha val="30000"/>
                  </a:srgbClr>
                </a:outerShdw>
              </a:effectLst>
            </p:spPr>
            <p:txBody>
              <a:bodyPr wrap="none" lIns="86478" tIns="43240" rIns="86478" bIns="43240">
                <a:spAutoFit/>
              </a:bodyPr>
              <a:lstStyle/>
              <a:p>
                <a:pPr algn="ctr" eaLnBrk="0" hangingPunct="0"/>
                <a:r>
                  <a:rPr lang="en-US" sz="1400" dirty="0" smtClean="0">
                    <a:latin typeface="Trebuchet MS" pitchFamily="34" charset="0"/>
                  </a:rPr>
                  <a:t>APM6-WMQ</a:t>
                </a:r>
              </a:p>
              <a:p>
                <a:pPr algn="ctr" eaLnBrk="0" hangingPunct="0"/>
                <a:r>
                  <a:rPr lang="en-US" sz="1400" dirty="0" smtClean="0">
                    <a:latin typeface="Trebuchet MS" pitchFamily="34" charset="0"/>
                  </a:rPr>
                  <a:t>AGENT</a:t>
                </a:r>
                <a:endParaRPr lang="en-US" sz="1400" dirty="0"/>
              </a:p>
            </p:txBody>
          </p:sp>
          <p:grpSp>
            <p:nvGrpSpPr>
              <p:cNvPr id="37" name="Group 36"/>
              <p:cNvGrpSpPr/>
              <p:nvPr/>
            </p:nvGrpSpPr>
            <p:grpSpPr>
              <a:xfrm>
                <a:off x="2453958" y="4288332"/>
                <a:ext cx="560868" cy="1623183"/>
                <a:chOff x="4359531" y="2895884"/>
                <a:chExt cx="560868" cy="1623183"/>
              </a:xfrm>
            </p:grpSpPr>
            <p:cxnSp>
              <p:nvCxnSpPr>
                <p:cNvPr id="4" name="Straight Connector 3"/>
                <p:cNvCxnSpPr>
                  <a:stCxn id="43" idx="2"/>
                </p:cNvCxnSpPr>
                <p:nvPr/>
              </p:nvCxnSpPr>
              <p:spPr>
                <a:xfrm>
                  <a:off x="4639965" y="2895884"/>
                  <a:ext cx="0" cy="1366686"/>
                </a:xfrm>
                <a:prstGeom prst="line">
                  <a:avLst/>
                </a:prstGeom>
                <a:ln w="31750">
                  <a:solidFill>
                    <a:schemeClr val="tx1">
                      <a:lumMod val="75000"/>
                      <a:lumOff val="25000"/>
                    </a:schemeClr>
                  </a:solidFill>
                  <a:prstDash val="sysDot"/>
                </a:ln>
                <a:effectLst>
                  <a:outerShdw blurRad="88900" dist="25400" dir="5400000" algn="ctr"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cxnSp>
            <p:grpSp>
              <p:nvGrpSpPr>
                <p:cNvPr id="15" name="Group 257"/>
                <p:cNvGrpSpPr/>
                <p:nvPr/>
              </p:nvGrpSpPr>
              <p:grpSpPr>
                <a:xfrm>
                  <a:off x="4359531" y="4006627"/>
                  <a:ext cx="560868" cy="512440"/>
                  <a:chOff x="4489294" y="5597765"/>
                  <a:chExt cx="560868" cy="512440"/>
                </a:xfrm>
                <a:effectLst>
                  <a:outerShdw blurRad="88900" dist="25400" dir="5400000" algn="ctr" rotWithShape="0">
                    <a:srgbClr val="000000">
                      <a:alpha val="30000"/>
                    </a:srgbClr>
                  </a:outerShdw>
                </a:effectLst>
              </p:grpSpPr>
              <p:sp>
                <p:nvSpPr>
                  <p:cNvPr id="31" name="Isosceles Triangle 30"/>
                  <p:cNvSpPr/>
                  <p:nvPr/>
                </p:nvSpPr>
                <p:spPr>
                  <a:xfrm>
                    <a:off x="4489294" y="5597765"/>
                    <a:ext cx="560868" cy="512440"/>
                  </a:xfrm>
                  <a:prstGeom prst="triangle">
                    <a:avLst/>
                  </a:prstGeom>
                  <a:solidFill>
                    <a:srgbClr val="D07C7A"/>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32" name="Group 65"/>
                  <p:cNvGrpSpPr/>
                  <p:nvPr/>
                </p:nvGrpSpPr>
                <p:grpSpPr>
                  <a:xfrm>
                    <a:off x="4645328" y="5837273"/>
                    <a:ext cx="248800" cy="179631"/>
                    <a:chOff x="4579991" y="5301208"/>
                    <a:chExt cx="664054" cy="432048"/>
                  </a:xfrm>
                </p:grpSpPr>
                <p:sp>
                  <p:nvSpPr>
                    <p:cNvPr id="33" name="Oval 32"/>
                    <p:cNvSpPr/>
                    <p:nvPr/>
                  </p:nvSpPr>
                  <p:spPr>
                    <a:xfrm>
                      <a:off x="4579991" y="5301208"/>
                      <a:ext cx="664054" cy="432048"/>
                    </a:xfrm>
                    <a:prstGeom prst="ellipse">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768002" y="5373216"/>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43" name="Rounded Rectangle 42"/>
            <p:cNvSpPr/>
            <p:nvPr/>
          </p:nvSpPr>
          <p:spPr>
            <a:xfrm>
              <a:off x="1114392" y="3212976"/>
              <a:ext cx="3240000" cy="1075356"/>
            </a:xfrm>
            <a:prstGeom prst="roundRect">
              <a:avLst/>
            </a:prstGeom>
            <a:solidFill>
              <a:srgbClr val="D07C7A"/>
            </a:solidFill>
            <a:ln>
              <a:noFill/>
            </a:ln>
            <a:effectLst>
              <a:outerShdw blurRad="88900" dist="38100" dir="2700000" algn="tl" rotWithShape="0">
                <a:prstClr val="black">
                  <a:alpha val="30000"/>
                </a:prstClr>
              </a:outerShdw>
            </a:effectLst>
          </p:spPr>
          <p:style>
            <a:lnRef idx="1">
              <a:schemeClr val="accent1"/>
            </a:lnRef>
            <a:fillRef idx="2">
              <a:schemeClr val="accent1"/>
            </a:fillRef>
            <a:effectRef idx="1">
              <a:schemeClr val="accent1"/>
            </a:effectRef>
            <a:fontRef idx="minor">
              <a:schemeClr val="dk1"/>
            </a:fontRef>
          </p:style>
          <p:txBody>
            <a:bodyPr tIns="36000" rtlCol="0" anchor="ctr" anchorCtr="0"/>
            <a:lstStyle/>
            <a:p>
              <a:pPr algn="ctr"/>
              <a:r>
                <a:rPr lang="en-US" dirty="0" smtClean="0">
                  <a:solidFill>
                    <a:schemeClr val="bg1"/>
                  </a:solidFill>
                  <a:latin typeface="Trebuchet MS" pitchFamily="34" charset="0"/>
                </a:rPr>
                <a:t>APM6-WMQ</a:t>
              </a:r>
            </a:p>
            <a:p>
              <a:pPr algn="ctr"/>
              <a:r>
                <a:rPr lang="en-US" dirty="0" smtClean="0">
                  <a:solidFill>
                    <a:schemeClr val="bg1"/>
                  </a:solidFill>
                  <a:latin typeface="Trebuchet MS" pitchFamily="34" charset="0"/>
                </a:rPr>
                <a:t>Workgroup Server</a:t>
              </a:r>
            </a:p>
            <a:p>
              <a:pPr algn="ctr"/>
              <a:r>
                <a:rPr lang="en-US" dirty="0" smtClean="0">
                  <a:solidFill>
                    <a:schemeClr val="bg1"/>
                  </a:solidFill>
                  <a:latin typeface="Trebuchet MS" pitchFamily="34" charset="0"/>
                </a:rPr>
                <a:t>(w. Agents) </a:t>
              </a:r>
              <a:endParaRPr lang="en-US" dirty="0">
                <a:solidFill>
                  <a:schemeClr val="bg1"/>
                </a:solidFill>
                <a:latin typeface="Trebuchet MS" pitchFamily="34" charset="0"/>
              </a:endParaRPr>
            </a:p>
          </p:txBody>
        </p:sp>
      </p:grpSp>
      <p:grpSp>
        <p:nvGrpSpPr>
          <p:cNvPr id="91" name="Group 90"/>
          <p:cNvGrpSpPr/>
          <p:nvPr/>
        </p:nvGrpSpPr>
        <p:grpSpPr>
          <a:xfrm>
            <a:off x="4643616" y="3219622"/>
            <a:ext cx="3241224" cy="2081586"/>
            <a:chOff x="4643616" y="3219622"/>
            <a:chExt cx="3241224" cy="2081586"/>
          </a:xfrm>
        </p:grpSpPr>
        <p:grpSp>
          <p:nvGrpSpPr>
            <p:cNvPr id="88" name="Group 87"/>
            <p:cNvGrpSpPr/>
            <p:nvPr/>
          </p:nvGrpSpPr>
          <p:grpSpPr>
            <a:xfrm>
              <a:off x="4643616" y="4374627"/>
              <a:ext cx="3241224" cy="926581"/>
              <a:chOff x="4643616" y="4374627"/>
              <a:chExt cx="3241224" cy="926581"/>
            </a:xfrm>
          </p:grpSpPr>
          <p:cxnSp>
            <p:nvCxnSpPr>
              <p:cNvPr id="52" name="Straight Connector 51"/>
              <p:cNvCxnSpPr/>
              <p:nvPr/>
            </p:nvCxnSpPr>
            <p:spPr>
              <a:xfrm flipH="1">
                <a:off x="7092840" y="4375651"/>
                <a:ext cx="9541" cy="925557"/>
              </a:xfrm>
              <a:prstGeom prst="line">
                <a:avLst/>
              </a:prstGeom>
              <a:ln w="31750">
                <a:solidFill>
                  <a:schemeClr val="tx1">
                    <a:lumMod val="75000"/>
                    <a:lumOff val="25000"/>
                  </a:schemeClr>
                </a:solidFill>
                <a:prstDash val="sysDot"/>
              </a:ln>
              <a:effectLst>
                <a:outerShdw blurRad="88900" dist="25400" dir="5400000" algn="ctr"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435616" y="4375651"/>
                <a:ext cx="0" cy="925557"/>
              </a:xfrm>
              <a:prstGeom prst="line">
                <a:avLst/>
              </a:prstGeom>
              <a:ln w="31750">
                <a:solidFill>
                  <a:schemeClr val="tx1">
                    <a:lumMod val="75000"/>
                    <a:lumOff val="25000"/>
                  </a:schemeClr>
                </a:solidFill>
                <a:prstDash val="sysDot"/>
              </a:ln>
              <a:effectLst>
                <a:outerShdw blurRad="88900" dist="25400" dir="5400000" algn="ctr" rotWithShape="0">
                  <a:srgbClr val="000000">
                    <a:alpha val="30000"/>
                  </a:srgbClr>
                </a:outerShdw>
              </a:effectLst>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4643616" y="4374627"/>
                <a:ext cx="1584000" cy="363363"/>
              </a:xfrm>
              <a:prstGeom prst="roundRect">
                <a:avLst/>
              </a:prstGeom>
              <a:solidFill>
                <a:srgbClr val="8AAC46"/>
              </a:solidFill>
              <a:ln>
                <a:noFill/>
              </a:ln>
              <a:effectLst>
                <a:outerShdw blurRad="88900" dist="38100" dir="2700000" algn="tl" rotWithShape="0">
                  <a:prstClr val="black">
                    <a:alpha val="30000"/>
                  </a:prstClr>
                </a:outerShdw>
              </a:effectLst>
            </p:spPr>
            <p:style>
              <a:lnRef idx="1">
                <a:schemeClr val="accent1"/>
              </a:lnRef>
              <a:fillRef idx="2">
                <a:schemeClr val="accent1"/>
              </a:fillRef>
              <a:effectRef idx="1">
                <a:schemeClr val="accent1"/>
              </a:effectRef>
              <a:fontRef idx="minor">
                <a:schemeClr val="dk1"/>
              </a:fontRef>
            </p:style>
            <p:txBody>
              <a:bodyPr tIns="36000" rtlCol="0" anchor="ctr" anchorCtr="0"/>
              <a:lstStyle/>
              <a:p>
                <a:pPr algn="ctr"/>
                <a:r>
                  <a:rPr lang="en-US" sz="1400" dirty="0" smtClean="0">
                    <a:solidFill>
                      <a:schemeClr val="bg1"/>
                    </a:solidFill>
                    <a:latin typeface="Trebuchet MS" pitchFamily="34" charset="0"/>
                  </a:rPr>
                  <a:t>Connection </a:t>
                </a:r>
                <a:r>
                  <a:rPr lang="en-US" sz="1600" dirty="0" err="1" smtClean="0">
                    <a:solidFill>
                      <a:schemeClr val="bg1"/>
                    </a:solidFill>
                    <a:latin typeface="Trebuchet MS" pitchFamily="34" charset="0"/>
                  </a:rPr>
                  <a:t>Mgr</a:t>
                </a:r>
                <a:endParaRPr lang="en-US" sz="1600" dirty="0">
                  <a:solidFill>
                    <a:schemeClr val="bg1"/>
                  </a:solidFill>
                  <a:latin typeface="Trebuchet MS" pitchFamily="34" charset="0"/>
                </a:endParaRPr>
              </a:p>
            </p:txBody>
          </p:sp>
          <p:sp>
            <p:nvSpPr>
              <p:cNvPr id="49" name="Rounded Rectangle 48"/>
              <p:cNvSpPr/>
              <p:nvPr/>
            </p:nvSpPr>
            <p:spPr>
              <a:xfrm>
                <a:off x="6300840" y="4374627"/>
                <a:ext cx="1584000" cy="363363"/>
              </a:xfrm>
              <a:prstGeom prst="roundRect">
                <a:avLst/>
              </a:prstGeom>
              <a:solidFill>
                <a:schemeClr val="accent5">
                  <a:lumMod val="75000"/>
                </a:schemeClr>
              </a:solidFill>
              <a:ln>
                <a:noFill/>
              </a:ln>
              <a:effectLst>
                <a:outerShdw blurRad="88900" dist="38100" dir="2700000" algn="tl" rotWithShape="0">
                  <a:prstClr val="black">
                    <a:alpha val="30000"/>
                  </a:prstClr>
                </a:outerShdw>
              </a:effectLst>
            </p:spPr>
            <p:style>
              <a:lnRef idx="1">
                <a:schemeClr val="accent1"/>
              </a:lnRef>
              <a:fillRef idx="2">
                <a:schemeClr val="accent1"/>
              </a:fillRef>
              <a:effectRef idx="1">
                <a:schemeClr val="accent1"/>
              </a:effectRef>
              <a:fontRef idx="minor">
                <a:schemeClr val="dk1"/>
              </a:fontRef>
            </p:style>
            <p:txBody>
              <a:bodyPr tIns="36000" rtlCol="0" anchor="ctr" anchorCtr="0"/>
              <a:lstStyle/>
              <a:p>
                <a:pPr algn="ctr">
                  <a:spcAft>
                    <a:spcPts val="300"/>
                  </a:spcAft>
                </a:pPr>
                <a:r>
                  <a:rPr lang="en-US" sz="1400" dirty="0" smtClean="0">
                    <a:solidFill>
                      <a:schemeClr val="bg1"/>
                    </a:solidFill>
                    <a:latin typeface="Trebuchet MS" pitchFamily="34" charset="0"/>
                  </a:rPr>
                  <a:t>Message </a:t>
                </a:r>
                <a:r>
                  <a:rPr lang="en-US" sz="1400" dirty="0" err="1" smtClean="0">
                    <a:solidFill>
                      <a:schemeClr val="bg1"/>
                    </a:solidFill>
                    <a:latin typeface="Trebuchet MS" pitchFamily="34" charset="0"/>
                  </a:rPr>
                  <a:t>Mgr</a:t>
                </a:r>
                <a:endParaRPr lang="en-US" sz="1400" dirty="0" smtClean="0">
                  <a:solidFill>
                    <a:schemeClr val="bg1"/>
                  </a:solidFill>
                  <a:latin typeface="Trebuchet MS" pitchFamily="34" charset="0"/>
                </a:endParaRPr>
              </a:p>
            </p:txBody>
          </p:sp>
        </p:grpSp>
        <p:sp>
          <p:nvSpPr>
            <p:cNvPr id="45" name="Rounded Rectangle 44"/>
            <p:cNvSpPr/>
            <p:nvPr/>
          </p:nvSpPr>
          <p:spPr>
            <a:xfrm>
              <a:off x="4643616" y="3219622"/>
              <a:ext cx="3240000" cy="1075356"/>
            </a:xfrm>
            <a:prstGeom prst="roundRect">
              <a:avLst/>
            </a:prstGeom>
            <a:solidFill>
              <a:schemeClr val="tx2">
                <a:lumMod val="60000"/>
                <a:lumOff val="40000"/>
              </a:schemeClr>
            </a:solidFill>
            <a:ln>
              <a:noFill/>
            </a:ln>
            <a:effectLst>
              <a:outerShdw blurRad="88900" dist="38100" dir="2700000" algn="tl" rotWithShape="0">
                <a:prstClr val="black">
                  <a:alpha val="30000"/>
                </a:prstClr>
              </a:outerShdw>
            </a:effectLst>
          </p:spPr>
          <p:style>
            <a:lnRef idx="1">
              <a:schemeClr val="accent1"/>
            </a:lnRef>
            <a:fillRef idx="2">
              <a:schemeClr val="accent1"/>
            </a:fillRef>
            <a:effectRef idx="1">
              <a:schemeClr val="accent1"/>
            </a:effectRef>
            <a:fontRef idx="minor">
              <a:schemeClr val="dk1"/>
            </a:fontRef>
          </p:style>
          <p:txBody>
            <a:bodyPr tIns="36000" rtlCol="0" anchor="ctr" anchorCtr="0"/>
            <a:lstStyle/>
            <a:p>
              <a:pPr algn="ctr"/>
              <a:r>
                <a:rPr lang="en-US" dirty="0">
                  <a:solidFill>
                    <a:schemeClr val="bg1"/>
                  </a:solidFill>
                  <a:latin typeface="Trebuchet MS" pitchFamily="34" charset="0"/>
                </a:rPr>
                <a:t>APM6-WMQ</a:t>
              </a:r>
            </a:p>
            <a:p>
              <a:pPr algn="ctr"/>
              <a:r>
                <a:rPr lang="en-US" dirty="0">
                  <a:solidFill>
                    <a:schemeClr val="bg1"/>
                  </a:solidFill>
                  <a:latin typeface="Trebuchet MS" pitchFamily="34" charset="0"/>
                </a:rPr>
                <a:t>Workgroup </a:t>
              </a:r>
              <a:r>
                <a:rPr lang="en-US" dirty="0" smtClean="0">
                  <a:solidFill>
                    <a:schemeClr val="bg1"/>
                  </a:solidFill>
                  <a:latin typeface="Trebuchet MS" pitchFamily="34" charset="0"/>
                </a:rPr>
                <a:t>Server</a:t>
              </a:r>
            </a:p>
            <a:p>
              <a:pPr algn="ctr"/>
              <a:r>
                <a:rPr lang="en-US" dirty="0" smtClean="0">
                  <a:solidFill>
                    <a:schemeClr val="bg1"/>
                  </a:solidFill>
                  <a:latin typeface="Trebuchet MS" pitchFamily="34" charset="0"/>
                </a:rPr>
                <a:t>(w/o Agents)</a:t>
              </a:r>
              <a:endParaRPr lang="en-US" dirty="0">
                <a:solidFill>
                  <a:schemeClr val="bg1"/>
                </a:solidFill>
                <a:latin typeface="Trebuchet MS" pitchFamily="34" charset="0"/>
              </a:endParaRPr>
            </a:p>
          </p:txBody>
        </p:sp>
      </p:grpSp>
      <p:grpSp>
        <p:nvGrpSpPr>
          <p:cNvPr id="53" name="Group 52"/>
          <p:cNvGrpSpPr/>
          <p:nvPr/>
        </p:nvGrpSpPr>
        <p:grpSpPr>
          <a:xfrm>
            <a:off x="1115616" y="1158083"/>
            <a:ext cx="6769224" cy="1129060"/>
            <a:chOff x="1115616" y="971203"/>
            <a:chExt cx="6769224" cy="1129060"/>
          </a:xfrm>
        </p:grpSpPr>
        <p:sp>
          <p:nvSpPr>
            <p:cNvPr id="54" name="Rounded Rectangle 53"/>
            <p:cNvSpPr/>
            <p:nvPr/>
          </p:nvSpPr>
          <p:spPr>
            <a:xfrm>
              <a:off x="1115616" y="1249710"/>
              <a:ext cx="6769224" cy="850553"/>
            </a:xfrm>
            <a:prstGeom prst="roundRect">
              <a:avLst/>
            </a:prstGeom>
            <a:solidFill>
              <a:schemeClr val="tx2">
                <a:lumMod val="60000"/>
                <a:lumOff val="40000"/>
              </a:schemeClr>
            </a:solidFill>
            <a:ln>
              <a:noFill/>
            </a:ln>
            <a:effectLst>
              <a:outerShdw blurRad="88900" dist="38100" dir="2700000" algn="tl" rotWithShape="0">
                <a:prstClr val="black">
                  <a:alpha val="30000"/>
                </a:prstClr>
              </a:outerShdw>
            </a:effectLst>
          </p:spPr>
          <p:style>
            <a:lnRef idx="1">
              <a:schemeClr val="accent1"/>
            </a:lnRef>
            <a:fillRef idx="2">
              <a:schemeClr val="accent1"/>
            </a:fillRef>
            <a:effectRef idx="1">
              <a:schemeClr val="accent1"/>
            </a:effectRef>
            <a:fontRef idx="minor">
              <a:schemeClr val="dk1"/>
            </a:fontRef>
          </p:style>
          <p:txBody>
            <a:bodyPr tIns="36000" rtlCol="0" anchor="ctr" anchorCtr="0"/>
            <a:lstStyle/>
            <a:p>
              <a:pPr algn="ctr"/>
              <a:r>
                <a:rPr lang="en-US" sz="2000" dirty="0" err="1" smtClean="0">
                  <a:solidFill>
                    <a:schemeClr val="bg1"/>
                  </a:solidFill>
                  <a:latin typeface="Trebuchet MS" pitchFamily="34" charset="0"/>
                </a:rPr>
                <a:t>AutoPilot</a:t>
              </a:r>
              <a:r>
                <a:rPr lang="en-US" sz="2000" dirty="0" smtClean="0">
                  <a:solidFill>
                    <a:schemeClr val="bg1"/>
                  </a:solidFill>
                  <a:latin typeface="Trebuchet MS" pitchFamily="34" charset="0"/>
                </a:rPr>
                <a:t> M6 Dashboard</a:t>
              </a:r>
            </a:p>
            <a:p>
              <a:pPr algn="ctr"/>
              <a:r>
                <a:rPr lang="en-US" sz="1400" b="1" dirty="0" smtClean="0">
                  <a:solidFill>
                    <a:schemeClr val="bg1"/>
                  </a:solidFill>
                  <a:latin typeface="Trebuchet MS" pitchFamily="34" charset="0"/>
                </a:rPr>
                <a:t>Real-Time Views for Operations … Business Service Views for Line Of Business  </a:t>
              </a:r>
            </a:p>
          </p:txBody>
        </p:sp>
        <p:grpSp>
          <p:nvGrpSpPr>
            <p:cNvPr id="55" name="Group 160"/>
            <p:cNvGrpSpPr/>
            <p:nvPr/>
          </p:nvGrpSpPr>
          <p:grpSpPr>
            <a:xfrm>
              <a:off x="5693825" y="971203"/>
              <a:ext cx="1370606" cy="409532"/>
              <a:chOff x="6804248" y="620688"/>
              <a:chExt cx="1129612" cy="337524"/>
            </a:xfrm>
          </p:grpSpPr>
          <p:grpSp>
            <p:nvGrpSpPr>
              <p:cNvPr id="72" name="Group 96"/>
              <p:cNvGrpSpPr/>
              <p:nvPr/>
            </p:nvGrpSpPr>
            <p:grpSpPr>
              <a:xfrm>
                <a:off x="7200273" y="620688"/>
                <a:ext cx="337524" cy="337524"/>
                <a:chOff x="5436096" y="3140968"/>
                <a:chExt cx="1368152" cy="1368152"/>
              </a:xfrm>
              <a:effectLst>
                <a:outerShdw blurRad="88900" dist="25400" dir="5400000" algn="ctr" rotWithShape="0">
                  <a:srgbClr val="000000">
                    <a:alpha val="30000"/>
                  </a:srgbClr>
                </a:outerShdw>
              </a:effectLst>
            </p:grpSpPr>
            <p:sp>
              <p:nvSpPr>
                <p:cNvPr id="83" name="Pie 82"/>
                <p:cNvSpPr/>
                <p:nvPr/>
              </p:nvSpPr>
              <p:spPr>
                <a:xfrm rot="5400000">
                  <a:off x="5436096" y="3140968"/>
                  <a:ext cx="1368152" cy="1368152"/>
                </a:xfrm>
                <a:prstGeom prst="pie">
                  <a:avLst>
                    <a:gd name="adj1" fmla="val 5418141"/>
                    <a:gd name="adj2" fmla="val 16200000"/>
                  </a:avLst>
                </a:prstGeom>
                <a:solidFill>
                  <a:schemeClr val="accent3">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4" name="Pie 83"/>
                <p:cNvSpPr/>
                <p:nvPr/>
              </p:nvSpPr>
              <p:spPr>
                <a:xfrm rot="5400000">
                  <a:off x="5436096" y="3140968"/>
                  <a:ext cx="1368152" cy="1368152"/>
                </a:xfrm>
                <a:prstGeom prst="pie">
                  <a:avLst>
                    <a:gd name="adj1" fmla="val 13367163"/>
                    <a:gd name="adj2" fmla="val 16200000"/>
                  </a:avLst>
                </a:prstGeom>
                <a:solidFill>
                  <a:schemeClr val="accent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5" name="Pie 84"/>
                <p:cNvSpPr/>
                <p:nvPr/>
              </p:nvSpPr>
              <p:spPr>
                <a:xfrm rot="5400000">
                  <a:off x="5436096" y="3140968"/>
                  <a:ext cx="1368152" cy="1368152"/>
                </a:xfrm>
                <a:prstGeom prst="pie">
                  <a:avLst>
                    <a:gd name="adj1" fmla="val 11717426"/>
                    <a:gd name="adj2" fmla="val 13413222"/>
                  </a:avLst>
                </a:prstGeom>
                <a:solidFill>
                  <a:srgbClr val="FFC000"/>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86" name="Straight Connector 85"/>
                <p:cNvCxnSpPr/>
                <p:nvPr/>
              </p:nvCxnSpPr>
              <p:spPr>
                <a:xfrm rot="5400000" flipH="1" flipV="1">
                  <a:off x="5868192" y="3402493"/>
                  <a:ext cx="684000" cy="180000"/>
                </a:xfrm>
                <a:prstGeom prst="line">
                  <a:avLst/>
                </a:prstGeom>
                <a:ln w="158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3" name="Group 109"/>
              <p:cNvGrpSpPr/>
              <p:nvPr/>
            </p:nvGrpSpPr>
            <p:grpSpPr>
              <a:xfrm>
                <a:off x="6804248" y="620688"/>
                <a:ext cx="337487" cy="337524"/>
                <a:chOff x="6732240" y="3645024"/>
                <a:chExt cx="936104" cy="720080"/>
              </a:xfrm>
              <a:effectLst>
                <a:outerShdw blurRad="88900" dist="25400" dir="5400000" algn="ctr" rotWithShape="0">
                  <a:srgbClr val="000000">
                    <a:alpha val="30000"/>
                  </a:srgbClr>
                </a:outerShdw>
              </a:effectLst>
            </p:grpSpPr>
            <p:sp>
              <p:nvSpPr>
                <p:cNvPr id="79" name="Rectangle 78"/>
                <p:cNvSpPr/>
                <p:nvPr/>
              </p:nvSpPr>
              <p:spPr>
                <a:xfrm>
                  <a:off x="6732240" y="3645024"/>
                  <a:ext cx="936104" cy="720080"/>
                </a:xfrm>
                <a:prstGeom prst="rect">
                  <a:avLst/>
                </a:prstGeom>
                <a:solidFill>
                  <a:schemeClr val="bg1"/>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0" name="Rectangle 79"/>
                <p:cNvSpPr/>
                <p:nvPr/>
              </p:nvSpPr>
              <p:spPr>
                <a:xfrm>
                  <a:off x="6732240" y="3769990"/>
                  <a:ext cx="540000" cy="144016"/>
                </a:xfrm>
                <a:prstGeom prst="rect">
                  <a:avLst/>
                </a:prstGeom>
                <a:solidFill>
                  <a:schemeClr val="accent3">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1" name="Rectangle 80"/>
                <p:cNvSpPr/>
                <p:nvPr/>
              </p:nvSpPr>
              <p:spPr>
                <a:xfrm>
                  <a:off x="6732240" y="3995539"/>
                  <a:ext cx="792088" cy="144016"/>
                </a:xfrm>
                <a:prstGeom prst="rect">
                  <a:avLst/>
                </a:prstGeom>
                <a:solidFill>
                  <a:schemeClr val="accent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2" name="Rectangle 81"/>
                <p:cNvSpPr/>
                <p:nvPr/>
              </p:nvSpPr>
              <p:spPr>
                <a:xfrm>
                  <a:off x="6732240" y="4221088"/>
                  <a:ext cx="288000" cy="144016"/>
                </a:xfrm>
                <a:prstGeom prst="rect">
                  <a:avLst/>
                </a:prstGeom>
                <a:solidFill>
                  <a:schemeClr val="tx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74" name="Group 104"/>
              <p:cNvGrpSpPr/>
              <p:nvPr/>
            </p:nvGrpSpPr>
            <p:grpSpPr>
              <a:xfrm>
                <a:off x="7596336" y="620688"/>
                <a:ext cx="337524" cy="337524"/>
                <a:chOff x="4067944" y="3861048"/>
                <a:chExt cx="720080" cy="720080"/>
              </a:xfrm>
              <a:effectLst>
                <a:outerShdw blurRad="88900" dist="25400" dir="5400000" algn="ctr" rotWithShape="0">
                  <a:srgbClr val="000000">
                    <a:alpha val="30000"/>
                  </a:srgbClr>
                </a:outerShdw>
              </a:effectLst>
            </p:grpSpPr>
            <p:sp>
              <p:nvSpPr>
                <p:cNvPr id="75" name="Pie 74"/>
                <p:cNvSpPr/>
                <p:nvPr/>
              </p:nvSpPr>
              <p:spPr>
                <a:xfrm rot="5400000">
                  <a:off x="4067944" y="3861048"/>
                  <a:ext cx="720080" cy="720080"/>
                </a:xfrm>
                <a:prstGeom prst="pie">
                  <a:avLst>
                    <a:gd name="adj1" fmla="val 16220379"/>
                    <a:gd name="adj2" fmla="val 16111417"/>
                  </a:avLst>
                </a:prstGeom>
                <a:solidFill>
                  <a:schemeClr val="accent3">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6" name="Pie 75"/>
                <p:cNvSpPr/>
                <p:nvPr/>
              </p:nvSpPr>
              <p:spPr>
                <a:xfrm rot="5400000">
                  <a:off x="4067944" y="3861048"/>
                  <a:ext cx="720080" cy="720080"/>
                </a:xfrm>
                <a:prstGeom prst="pie">
                  <a:avLst>
                    <a:gd name="adj1" fmla="val 2737316"/>
                    <a:gd name="adj2" fmla="val 16323013"/>
                  </a:avLst>
                </a:prstGeom>
                <a:solidFill>
                  <a:schemeClr val="tx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7" name="Pie 76"/>
                <p:cNvSpPr/>
                <p:nvPr/>
              </p:nvSpPr>
              <p:spPr>
                <a:xfrm rot="5400000">
                  <a:off x="4067944" y="3861048"/>
                  <a:ext cx="720080" cy="720080"/>
                </a:xfrm>
                <a:prstGeom prst="pie">
                  <a:avLst>
                    <a:gd name="adj1" fmla="val 18095779"/>
                    <a:gd name="adj2" fmla="val 20467857"/>
                  </a:avLst>
                </a:prstGeom>
                <a:solidFill>
                  <a:schemeClr val="accent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8" name="Pie 77"/>
                <p:cNvSpPr/>
                <p:nvPr/>
              </p:nvSpPr>
              <p:spPr>
                <a:xfrm rot="5400000">
                  <a:off x="4067944" y="3861048"/>
                  <a:ext cx="720080" cy="720080"/>
                </a:xfrm>
                <a:prstGeom prst="pie">
                  <a:avLst>
                    <a:gd name="adj1" fmla="val 11891828"/>
                    <a:gd name="adj2" fmla="val 18486472"/>
                  </a:avLst>
                </a:prstGeom>
                <a:solidFill>
                  <a:srgbClr val="FFC000"/>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grpSp>
        <p:grpSp>
          <p:nvGrpSpPr>
            <p:cNvPr id="56" name="Group 159"/>
            <p:cNvGrpSpPr/>
            <p:nvPr/>
          </p:nvGrpSpPr>
          <p:grpSpPr>
            <a:xfrm>
              <a:off x="1991428" y="971203"/>
              <a:ext cx="1368243" cy="409532"/>
              <a:chOff x="2915816" y="620688"/>
              <a:chExt cx="1127665" cy="337524"/>
            </a:xfrm>
          </p:grpSpPr>
          <p:grpSp>
            <p:nvGrpSpPr>
              <p:cNvPr id="57" name="Group 96"/>
              <p:cNvGrpSpPr/>
              <p:nvPr/>
            </p:nvGrpSpPr>
            <p:grpSpPr>
              <a:xfrm>
                <a:off x="3306143" y="620688"/>
                <a:ext cx="337524" cy="337524"/>
                <a:chOff x="5436096" y="3140968"/>
                <a:chExt cx="1368152" cy="1368152"/>
              </a:xfrm>
              <a:effectLst>
                <a:outerShdw blurRad="88900" dist="25400" dir="5400000" algn="ctr" rotWithShape="0">
                  <a:srgbClr val="000000">
                    <a:alpha val="30000"/>
                  </a:srgbClr>
                </a:outerShdw>
              </a:effectLst>
            </p:grpSpPr>
            <p:sp>
              <p:nvSpPr>
                <p:cNvPr id="68" name="Pie 67"/>
                <p:cNvSpPr/>
                <p:nvPr/>
              </p:nvSpPr>
              <p:spPr>
                <a:xfrm rot="5400000">
                  <a:off x="5436096" y="3140968"/>
                  <a:ext cx="1368152" cy="1368152"/>
                </a:xfrm>
                <a:prstGeom prst="pie">
                  <a:avLst>
                    <a:gd name="adj1" fmla="val 5418141"/>
                    <a:gd name="adj2" fmla="val 16200000"/>
                  </a:avLst>
                </a:prstGeom>
                <a:solidFill>
                  <a:schemeClr val="accent3">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9" name="Pie 68"/>
                <p:cNvSpPr/>
                <p:nvPr/>
              </p:nvSpPr>
              <p:spPr>
                <a:xfrm rot="5400000">
                  <a:off x="5436096" y="3140968"/>
                  <a:ext cx="1368152" cy="1368152"/>
                </a:xfrm>
                <a:prstGeom prst="pie">
                  <a:avLst>
                    <a:gd name="adj1" fmla="val 13367163"/>
                    <a:gd name="adj2" fmla="val 16200000"/>
                  </a:avLst>
                </a:prstGeom>
                <a:solidFill>
                  <a:schemeClr val="accent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0" name="Pie 69"/>
                <p:cNvSpPr/>
                <p:nvPr/>
              </p:nvSpPr>
              <p:spPr>
                <a:xfrm rot="5400000">
                  <a:off x="5436096" y="3140968"/>
                  <a:ext cx="1368152" cy="1368152"/>
                </a:xfrm>
                <a:prstGeom prst="pie">
                  <a:avLst>
                    <a:gd name="adj1" fmla="val 11717426"/>
                    <a:gd name="adj2" fmla="val 13413222"/>
                  </a:avLst>
                </a:prstGeom>
                <a:solidFill>
                  <a:srgbClr val="FFC000"/>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71" name="Straight Connector 70"/>
                <p:cNvCxnSpPr/>
                <p:nvPr/>
              </p:nvCxnSpPr>
              <p:spPr>
                <a:xfrm rot="5400000" flipH="1" flipV="1">
                  <a:off x="5868192" y="3402493"/>
                  <a:ext cx="684000" cy="180000"/>
                </a:xfrm>
                <a:prstGeom prst="line">
                  <a:avLst/>
                </a:prstGeom>
                <a:ln w="158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58" name="Group 104"/>
              <p:cNvGrpSpPr/>
              <p:nvPr/>
            </p:nvGrpSpPr>
            <p:grpSpPr>
              <a:xfrm>
                <a:off x="2915816" y="620688"/>
                <a:ext cx="337524" cy="337524"/>
                <a:chOff x="4067944" y="3861048"/>
                <a:chExt cx="720080" cy="720080"/>
              </a:xfrm>
              <a:effectLst>
                <a:outerShdw blurRad="88900" dist="25400" dir="5400000" algn="ctr" rotWithShape="0">
                  <a:srgbClr val="000000">
                    <a:alpha val="30000"/>
                  </a:srgbClr>
                </a:outerShdw>
              </a:effectLst>
            </p:grpSpPr>
            <p:sp>
              <p:nvSpPr>
                <p:cNvPr id="64" name="Pie 63"/>
                <p:cNvSpPr/>
                <p:nvPr/>
              </p:nvSpPr>
              <p:spPr>
                <a:xfrm rot="5400000">
                  <a:off x="4067944" y="3861048"/>
                  <a:ext cx="720080" cy="720080"/>
                </a:xfrm>
                <a:prstGeom prst="pie">
                  <a:avLst>
                    <a:gd name="adj1" fmla="val 16220379"/>
                    <a:gd name="adj2" fmla="val 16111417"/>
                  </a:avLst>
                </a:prstGeom>
                <a:solidFill>
                  <a:schemeClr val="accent3">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5" name="Pie 64"/>
                <p:cNvSpPr/>
                <p:nvPr/>
              </p:nvSpPr>
              <p:spPr>
                <a:xfrm rot="5400000">
                  <a:off x="4067944" y="3861048"/>
                  <a:ext cx="720080" cy="720080"/>
                </a:xfrm>
                <a:prstGeom prst="pie">
                  <a:avLst>
                    <a:gd name="adj1" fmla="val 2737316"/>
                    <a:gd name="adj2" fmla="val 16323013"/>
                  </a:avLst>
                </a:prstGeom>
                <a:solidFill>
                  <a:schemeClr val="tx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6" name="Pie 65"/>
                <p:cNvSpPr/>
                <p:nvPr/>
              </p:nvSpPr>
              <p:spPr>
                <a:xfrm rot="5400000">
                  <a:off x="4067944" y="3861048"/>
                  <a:ext cx="720080" cy="720080"/>
                </a:xfrm>
                <a:prstGeom prst="pie">
                  <a:avLst>
                    <a:gd name="adj1" fmla="val 18095779"/>
                    <a:gd name="adj2" fmla="val 20467857"/>
                  </a:avLst>
                </a:prstGeom>
                <a:solidFill>
                  <a:schemeClr val="accent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7" name="Pie 66"/>
                <p:cNvSpPr/>
                <p:nvPr/>
              </p:nvSpPr>
              <p:spPr>
                <a:xfrm rot="5400000">
                  <a:off x="4067944" y="3861048"/>
                  <a:ext cx="720080" cy="720080"/>
                </a:xfrm>
                <a:prstGeom prst="pie">
                  <a:avLst>
                    <a:gd name="adj1" fmla="val 11891828"/>
                    <a:gd name="adj2" fmla="val 18486472"/>
                  </a:avLst>
                </a:prstGeom>
                <a:solidFill>
                  <a:srgbClr val="FFC000"/>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grpSp>
            <p:nvGrpSpPr>
              <p:cNvPr id="59" name="Group 109"/>
              <p:cNvGrpSpPr/>
              <p:nvPr/>
            </p:nvGrpSpPr>
            <p:grpSpPr>
              <a:xfrm>
                <a:off x="3705994" y="620688"/>
                <a:ext cx="337487" cy="337524"/>
                <a:chOff x="6732240" y="3645024"/>
                <a:chExt cx="936104" cy="720080"/>
              </a:xfrm>
              <a:effectLst>
                <a:outerShdw blurRad="88900" dist="25400" dir="5400000" algn="ctr" rotWithShape="0">
                  <a:srgbClr val="000000">
                    <a:alpha val="30000"/>
                  </a:srgbClr>
                </a:outerShdw>
              </a:effectLst>
            </p:grpSpPr>
            <p:sp>
              <p:nvSpPr>
                <p:cNvPr id="60" name="Rectangle 59"/>
                <p:cNvSpPr/>
                <p:nvPr/>
              </p:nvSpPr>
              <p:spPr>
                <a:xfrm>
                  <a:off x="6732240" y="3645024"/>
                  <a:ext cx="936104" cy="720080"/>
                </a:xfrm>
                <a:prstGeom prst="rect">
                  <a:avLst/>
                </a:prstGeom>
                <a:solidFill>
                  <a:schemeClr val="bg1"/>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1" name="Rectangle 60"/>
                <p:cNvSpPr/>
                <p:nvPr/>
              </p:nvSpPr>
              <p:spPr>
                <a:xfrm>
                  <a:off x="6732240" y="3769990"/>
                  <a:ext cx="540000" cy="144016"/>
                </a:xfrm>
                <a:prstGeom prst="rect">
                  <a:avLst/>
                </a:prstGeom>
                <a:solidFill>
                  <a:schemeClr val="accent3">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2" name="Rectangle 61"/>
                <p:cNvSpPr/>
                <p:nvPr/>
              </p:nvSpPr>
              <p:spPr>
                <a:xfrm>
                  <a:off x="6732240" y="3995539"/>
                  <a:ext cx="792088" cy="144016"/>
                </a:xfrm>
                <a:prstGeom prst="rect">
                  <a:avLst/>
                </a:prstGeom>
                <a:solidFill>
                  <a:schemeClr val="accent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3" name="Rectangle 62"/>
                <p:cNvSpPr/>
                <p:nvPr/>
              </p:nvSpPr>
              <p:spPr>
                <a:xfrm>
                  <a:off x="6732240" y="4221088"/>
                  <a:ext cx="288000" cy="144016"/>
                </a:xfrm>
                <a:prstGeom prst="rect">
                  <a:avLst/>
                </a:prstGeom>
                <a:solidFill>
                  <a:schemeClr val="tx2">
                    <a:lumMod val="60000"/>
                    <a:lumOff val="4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grpSp>
    </p:spTree>
    <p:extLst>
      <p:ext uri="{BB962C8B-B14F-4D97-AF65-F5344CB8AC3E}">
        <p14:creationId xmlns:p14="http://schemas.microsoft.com/office/powerpoint/2010/main" val="3847752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ppt_x"/>
                                          </p:val>
                                        </p:tav>
                                        <p:tav tm="100000">
                                          <p:val>
                                            <p:strVal val="#ppt_x"/>
                                          </p:val>
                                        </p:tav>
                                      </p:tavLst>
                                    </p:anim>
                                    <p:anim calcmode="lin" valueType="num">
                                      <p:cBhvr additive="base">
                                        <p:cTn id="12"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ppt_x"/>
                                          </p:val>
                                        </p:tav>
                                        <p:tav tm="100000">
                                          <p:val>
                                            <p:strVal val="#ppt_x"/>
                                          </p:val>
                                        </p:tav>
                                      </p:tavLst>
                                    </p:anim>
                                    <p:anim calcmode="lin" valueType="num">
                                      <p:cBhvr additive="base">
                                        <p:cTn id="18"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2061341" y="3607877"/>
            <a:ext cx="216024" cy="1512832"/>
            <a:chOff x="395536" y="3538940"/>
            <a:chExt cx="216024" cy="1512832"/>
          </a:xfrm>
        </p:grpSpPr>
        <p:cxnSp>
          <p:nvCxnSpPr>
            <p:cNvPr id="51" name="Elbow Connector 50"/>
            <p:cNvCxnSpPr/>
            <p:nvPr/>
          </p:nvCxnSpPr>
          <p:spPr>
            <a:xfrm rot="16200000" flipH="1">
              <a:off x="-252868" y="4187344"/>
              <a:ext cx="1512832" cy="216024"/>
            </a:xfrm>
            <a:prstGeom prst="bentConnector2">
              <a:avLst/>
            </a:prstGeom>
            <a:ln w="28575">
              <a:solidFill>
                <a:schemeClr val="bg2">
                  <a:lumMod val="25000"/>
                </a:schemeClr>
              </a:solidFill>
              <a:prstDash val="sysDot"/>
            </a:ln>
            <a:effectLst>
              <a:outerShdw blurRad="50800" dist="25400" dir="5400000" algn="ctr" rotWithShape="0">
                <a:schemeClr val="bg2">
                  <a:lumMod val="50000"/>
                  <a:alpha val="30000"/>
                </a:scheme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34300" y="4145734"/>
              <a:ext cx="144016" cy="0"/>
            </a:xfrm>
            <a:prstGeom prst="line">
              <a:avLst/>
            </a:prstGeom>
            <a:ln w="28575">
              <a:solidFill>
                <a:schemeClr val="bg2">
                  <a:lumMod val="25000"/>
                </a:schemeClr>
              </a:solidFill>
              <a:prstDash val="sysDot"/>
            </a:ln>
            <a:effectLst>
              <a:outerShdw blurRad="50800" dist="25400" dir="5400000" algn="ctr" rotWithShape="0">
                <a:schemeClr val="bg2">
                  <a:lumMod val="50000"/>
                  <a:alpha val="30000"/>
                </a:schemeClr>
              </a:outerShdw>
            </a:effectLst>
          </p:spPr>
          <p:style>
            <a:lnRef idx="1">
              <a:schemeClr val="accent1"/>
            </a:lnRef>
            <a:fillRef idx="0">
              <a:schemeClr val="accent1"/>
            </a:fillRef>
            <a:effectRef idx="0">
              <a:schemeClr val="accent1"/>
            </a:effectRef>
            <a:fontRef idx="minor">
              <a:schemeClr val="tx1"/>
            </a:fontRef>
          </p:style>
        </p:cxnSp>
      </p:grpSp>
      <p:grpSp>
        <p:nvGrpSpPr>
          <p:cNvPr id="3" name="Group 52"/>
          <p:cNvGrpSpPr/>
          <p:nvPr/>
        </p:nvGrpSpPr>
        <p:grpSpPr>
          <a:xfrm>
            <a:off x="3803346" y="3607877"/>
            <a:ext cx="216024" cy="1512832"/>
            <a:chOff x="395536" y="3538940"/>
            <a:chExt cx="216024" cy="1512832"/>
          </a:xfrm>
        </p:grpSpPr>
        <p:cxnSp>
          <p:nvCxnSpPr>
            <p:cNvPr id="54" name="Elbow Connector 53"/>
            <p:cNvCxnSpPr/>
            <p:nvPr/>
          </p:nvCxnSpPr>
          <p:spPr>
            <a:xfrm rot="16200000" flipH="1">
              <a:off x="-252868" y="4187344"/>
              <a:ext cx="1512832" cy="216024"/>
            </a:xfrm>
            <a:prstGeom prst="bentConnector2">
              <a:avLst/>
            </a:prstGeom>
            <a:ln w="28575">
              <a:solidFill>
                <a:schemeClr val="bg2">
                  <a:lumMod val="25000"/>
                </a:schemeClr>
              </a:solidFill>
              <a:prstDash val="sysDot"/>
            </a:ln>
            <a:effectLst>
              <a:outerShdw blurRad="50800" dist="25400" dir="5400000" algn="ctr" rotWithShape="0">
                <a:schemeClr val="bg2">
                  <a:lumMod val="50000"/>
                  <a:alpha val="30000"/>
                </a:schemeClr>
              </a:outerShdw>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34300" y="4145734"/>
              <a:ext cx="144016" cy="0"/>
            </a:xfrm>
            <a:prstGeom prst="line">
              <a:avLst/>
            </a:prstGeom>
            <a:ln w="28575">
              <a:solidFill>
                <a:schemeClr val="bg2">
                  <a:lumMod val="25000"/>
                </a:schemeClr>
              </a:solidFill>
              <a:prstDash val="sysDot"/>
            </a:ln>
            <a:effectLst>
              <a:outerShdw blurRad="50800" dist="25400" dir="5400000" algn="ctr" rotWithShape="0">
                <a:schemeClr val="bg2">
                  <a:lumMod val="50000"/>
                  <a:alpha val="30000"/>
                </a:schemeClr>
              </a:outerShdw>
            </a:effectLst>
          </p:spPr>
          <p:style>
            <a:lnRef idx="1">
              <a:schemeClr val="accent1"/>
            </a:lnRef>
            <a:fillRef idx="0">
              <a:schemeClr val="accent1"/>
            </a:fillRef>
            <a:effectRef idx="0">
              <a:schemeClr val="accent1"/>
            </a:effectRef>
            <a:fontRef idx="minor">
              <a:schemeClr val="tx1"/>
            </a:fontRef>
          </p:style>
        </p:cxnSp>
      </p:grpSp>
      <p:grpSp>
        <p:nvGrpSpPr>
          <p:cNvPr id="4" name="Group 55"/>
          <p:cNvGrpSpPr/>
          <p:nvPr/>
        </p:nvGrpSpPr>
        <p:grpSpPr>
          <a:xfrm>
            <a:off x="5545351" y="3607877"/>
            <a:ext cx="216024" cy="1512832"/>
            <a:chOff x="395536" y="3538940"/>
            <a:chExt cx="216024" cy="1512832"/>
          </a:xfrm>
        </p:grpSpPr>
        <p:cxnSp>
          <p:nvCxnSpPr>
            <p:cNvPr id="57" name="Elbow Connector 56"/>
            <p:cNvCxnSpPr/>
            <p:nvPr/>
          </p:nvCxnSpPr>
          <p:spPr>
            <a:xfrm rot="16200000" flipH="1">
              <a:off x="-252868" y="4187344"/>
              <a:ext cx="1512832" cy="216024"/>
            </a:xfrm>
            <a:prstGeom prst="bentConnector2">
              <a:avLst/>
            </a:prstGeom>
            <a:ln w="28575">
              <a:solidFill>
                <a:schemeClr val="bg2">
                  <a:lumMod val="25000"/>
                </a:schemeClr>
              </a:solidFill>
              <a:prstDash val="sysDot"/>
            </a:ln>
            <a:effectLst>
              <a:outerShdw blurRad="50800" dist="25400" dir="5400000" algn="ctr" rotWithShape="0">
                <a:schemeClr val="bg2">
                  <a:lumMod val="50000"/>
                  <a:alpha val="30000"/>
                </a:schemeClr>
              </a:outerShdw>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34300" y="4145734"/>
              <a:ext cx="144016" cy="0"/>
            </a:xfrm>
            <a:prstGeom prst="line">
              <a:avLst/>
            </a:prstGeom>
            <a:ln w="28575">
              <a:solidFill>
                <a:schemeClr val="bg2">
                  <a:lumMod val="25000"/>
                </a:schemeClr>
              </a:solidFill>
              <a:prstDash val="sysDot"/>
            </a:ln>
            <a:effectLst>
              <a:outerShdw blurRad="50800" dist="25400" dir="5400000" algn="ctr" rotWithShape="0">
                <a:schemeClr val="bg2">
                  <a:lumMod val="50000"/>
                  <a:alpha val="30000"/>
                </a:schemeClr>
              </a:outerShdw>
            </a:effectLst>
          </p:spPr>
          <p:style>
            <a:lnRef idx="1">
              <a:schemeClr val="accent1"/>
            </a:lnRef>
            <a:fillRef idx="0">
              <a:schemeClr val="accent1"/>
            </a:fillRef>
            <a:effectRef idx="0">
              <a:schemeClr val="accent1"/>
            </a:effectRef>
            <a:fontRef idx="minor">
              <a:schemeClr val="tx1"/>
            </a:fontRef>
          </p:style>
        </p:cxnSp>
      </p:grpSp>
      <p:grpSp>
        <p:nvGrpSpPr>
          <p:cNvPr id="5" name="Group 58"/>
          <p:cNvGrpSpPr/>
          <p:nvPr/>
        </p:nvGrpSpPr>
        <p:grpSpPr>
          <a:xfrm>
            <a:off x="7287356" y="3607877"/>
            <a:ext cx="216024" cy="1512832"/>
            <a:chOff x="395536" y="3538940"/>
            <a:chExt cx="216024" cy="1512832"/>
          </a:xfrm>
        </p:grpSpPr>
        <p:cxnSp>
          <p:nvCxnSpPr>
            <p:cNvPr id="60" name="Elbow Connector 59"/>
            <p:cNvCxnSpPr/>
            <p:nvPr/>
          </p:nvCxnSpPr>
          <p:spPr>
            <a:xfrm rot="16200000" flipH="1">
              <a:off x="-252868" y="4187344"/>
              <a:ext cx="1512832" cy="216024"/>
            </a:xfrm>
            <a:prstGeom prst="bentConnector2">
              <a:avLst/>
            </a:prstGeom>
            <a:ln w="28575">
              <a:solidFill>
                <a:schemeClr val="bg2">
                  <a:lumMod val="25000"/>
                </a:schemeClr>
              </a:solidFill>
              <a:prstDash val="sysDot"/>
            </a:ln>
            <a:effectLst>
              <a:outerShdw blurRad="50800" dist="25400" dir="5400000" algn="ctr" rotWithShape="0">
                <a:schemeClr val="bg2">
                  <a:lumMod val="50000"/>
                  <a:alpha val="30000"/>
                </a:schemeClr>
              </a:outerShdw>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34300" y="4145734"/>
              <a:ext cx="144016" cy="0"/>
            </a:xfrm>
            <a:prstGeom prst="line">
              <a:avLst/>
            </a:prstGeom>
            <a:ln w="28575">
              <a:solidFill>
                <a:schemeClr val="bg2">
                  <a:lumMod val="25000"/>
                </a:schemeClr>
              </a:solidFill>
              <a:prstDash val="sysDot"/>
            </a:ln>
            <a:effectLst>
              <a:outerShdw blurRad="50800" dist="25400" dir="5400000" algn="ctr" rotWithShape="0">
                <a:schemeClr val="bg2">
                  <a:lumMod val="50000"/>
                  <a:alpha val="30000"/>
                </a:schemeClr>
              </a:outerShdw>
            </a:effectLst>
          </p:spPr>
          <p:style>
            <a:lnRef idx="1">
              <a:schemeClr val="accent1"/>
            </a:lnRef>
            <a:fillRef idx="0">
              <a:schemeClr val="accent1"/>
            </a:fillRef>
            <a:effectRef idx="0">
              <a:schemeClr val="accent1"/>
            </a:effectRef>
            <a:fontRef idx="minor">
              <a:schemeClr val="tx1"/>
            </a:fontRef>
          </p:style>
        </p:cxnSp>
      </p:grpSp>
      <p:grpSp>
        <p:nvGrpSpPr>
          <p:cNvPr id="6" name="Group 27"/>
          <p:cNvGrpSpPr/>
          <p:nvPr/>
        </p:nvGrpSpPr>
        <p:grpSpPr>
          <a:xfrm>
            <a:off x="319336" y="3607877"/>
            <a:ext cx="216024" cy="1512832"/>
            <a:chOff x="395536" y="3538940"/>
            <a:chExt cx="216024" cy="1512832"/>
          </a:xfrm>
        </p:grpSpPr>
        <p:cxnSp>
          <p:nvCxnSpPr>
            <p:cNvPr id="25" name="Elbow Connector 24"/>
            <p:cNvCxnSpPr/>
            <p:nvPr/>
          </p:nvCxnSpPr>
          <p:spPr>
            <a:xfrm rot="16200000" flipH="1">
              <a:off x="-252868" y="4187344"/>
              <a:ext cx="1512832" cy="216024"/>
            </a:xfrm>
            <a:prstGeom prst="bentConnector2">
              <a:avLst/>
            </a:prstGeom>
            <a:ln w="28575">
              <a:solidFill>
                <a:schemeClr val="bg2">
                  <a:lumMod val="25000"/>
                </a:schemeClr>
              </a:solidFill>
              <a:prstDash val="sysDot"/>
            </a:ln>
            <a:effectLst>
              <a:outerShdw blurRad="50800" dist="25400" dir="5400000" algn="ctr" rotWithShape="0">
                <a:schemeClr val="bg2">
                  <a:lumMod val="50000"/>
                  <a:alpha val="30000"/>
                </a:scheme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4300" y="4145734"/>
              <a:ext cx="144016" cy="0"/>
            </a:xfrm>
            <a:prstGeom prst="line">
              <a:avLst/>
            </a:prstGeom>
            <a:ln w="28575">
              <a:solidFill>
                <a:schemeClr val="bg2">
                  <a:lumMod val="25000"/>
                </a:schemeClr>
              </a:solidFill>
              <a:prstDash val="sysDot"/>
            </a:ln>
            <a:effectLst>
              <a:outerShdw blurRad="50800" dist="25400" dir="5400000" algn="ctr" rotWithShape="0">
                <a:schemeClr val="bg2">
                  <a:lumMod val="50000"/>
                  <a:alpha val="30000"/>
                </a:schemeClr>
              </a:outerShdw>
            </a:effectLst>
          </p:spPr>
          <p:style>
            <a:lnRef idx="1">
              <a:schemeClr val="accent1"/>
            </a:lnRef>
            <a:fillRef idx="0">
              <a:schemeClr val="accent1"/>
            </a:fillRef>
            <a:effectRef idx="0">
              <a:schemeClr val="accent1"/>
            </a:effectRef>
            <a:fontRef idx="minor">
              <a:schemeClr val="tx1"/>
            </a:fontRef>
          </p:style>
        </p:cxnSp>
      </p:grpSp>
      <p:sp>
        <p:nvSpPr>
          <p:cNvPr id="119809" name="Title 5"/>
          <p:cNvSpPr>
            <a:spLocks noGrp="1"/>
          </p:cNvSpPr>
          <p:nvPr>
            <p:ph type="title"/>
          </p:nvPr>
        </p:nvSpPr>
        <p:spPr/>
        <p:txBody>
          <a:bodyPr>
            <a:noAutofit/>
          </a:bodyPr>
          <a:lstStyle/>
          <a:p>
            <a:r>
              <a:rPr lang="en-US" dirty="0" err="1" smtClean="0"/>
              <a:t>AutoPilot</a:t>
            </a:r>
            <a:r>
              <a:rPr lang="en-US" dirty="0" smtClean="0"/>
              <a:t> M6 for </a:t>
            </a:r>
            <a:r>
              <a:rPr lang="en-US" dirty="0" err="1" smtClean="0"/>
              <a:t>WebSphere</a:t>
            </a:r>
            <a:r>
              <a:rPr lang="en-US" dirty="0" smtClean="0"/>
              <a:t> MQ : Key Functions</a:t>
            </a:r>
          </a:p>
        </p:txBody>
      </p:sp>
      <p:sp>
        <p:nvSpPr>
          <p:cNvPr id="23" name="Rounded Rectangle 22"/>
          <p:cNvSpPr/>
          <p:nvPr/>
        </p:nvSpPr>
        <p:spPr>
          <a:xfrm>
            <a:off x="2612554" y="1695416"/>
            <a:ext cx="3769196" cy="647733"/>
          </a:xfrm>
          <a:prstGeom prst="roundRect">
            <a:avLst/>
          </a:prstGeom>
          <a:solidFill>
            <a:schemeClr val="accent1">
              <a:lumMod val="75000"/>
            </a:schemeClr>
          </a:solidFill>
          <a:ln>
            <a:noFill/>
          </a:ln>
          <a:effectLst>
            <a:outerShdw blurRad="88900" dist="38100" dir="2700000" algn="tl" rotWithShape="0">
              <a:prstClr val="black">
                <a:alpha val="30000"/>
              </a:prstClr>
            </a:outerShdw>
          </a:effectLst>
        </p:spPr>
        <p:style>
          <a:lnRef idx="1">
            <a:schemeClr val="accent1"/>
          </a:lnRef>
          <a:fillRef idx="2">
            <a:schemeClr val="accent1"/>
          </a:fillRef>
          <a:effectRef idx="1">
            <a:schemeClr val="accent1"/>
          </a:effectRef>
          <a:fontRef idx="minor">
            <a:schemeClr val="dk1"/>
          </a:fontRef>
        </p:style>
        <p:txBody>
          <a:bodyPr tIns="36000" rtlCol="0" anchor="ctr" anchorCtr="0"/>
          <a:lstStyle/>
          <a:p>
            <a:pPr algn="ctr">
              <a:spcAft>
                <a:spcPts val="300"/>
              </a:spcAft>
            </a:pPr>
            <a:r>
              <a:rPr lang="en-US" dirty="0" err="1" smtClean="0">
                <a:solidFill>
                  <a:schemeClr val="bg1"/>
                </a:solidFill>
                <a:latin typeface="Trebuchet MS" pitchFamily="34" charset="0"/>
              </a:rPr>
              <a:t>AutoPilot</a:t>
            </a:r>
            <a:r>
              <a:rPr lang="en-US" dirty="0" smtClean="0">
                <a:solidFill>
                  <a:schemeClr val="bg1"/>
                </a:solidFill>
                <a:latin typeface="Trebuchet MS" pitchFamily="34" charset="0"/>
              </a:rPr>
              <a:t> </a:t>
            </a:r>
            <a:r>
              <a:rPr lang="en-US" dirty="0" err="1" smtClean="0">
                <a:solidFill>
                  <a:schemeClr val="bg1"/>
                </a:solidFill>
                <a:latin typeface="Trebuchet MS" pitchFamily="34" charset="0"/>
              </a:rPr>
              <a:t>WebSphere</a:t>
            </a:r>
            <a:r>
              <a:rPr lang="en-US" dirty="0" smtClean="0">
                <a:solidFill>
                  <a:schemeClr val="bg1"/>
                </a:solidFill>
                <a:latin typeface="Trebuchet MS" pitchFamily="34" charset="0"/>
              </a:rPr>
              <a:t> MQ</a:t>
            </a:r>
          </a:p>
        </p:txBody>
      </p:sp>
      <p:cxnSp>
        <p:nvCxnSpPr>
          <p:cNvPr id="42" name="Elbow Connector 41"/>
          <p:cNvCxnSpPr>
            <a:stCxn id="10" idx="0"/>
            <a:endCxn id="13" idx="0"/>
          </p:cNvCxnSpPr>
          <p:nvPr/>
        </p:nvCxnSpPr>
        <p:spPr>
          <a:xfrm rot="5400000" flipH="1" flipV="1">
            <a:off x="4505424" y="-613072"/>
            <a:ext cx="12700" cy="6932016"/>
          </a:xfrm>
          <a:prstGeom prst="bentConnector3">
            <a:avLst>
              <a:gd name="adj1" fmla="val 1800000"/>
            </a:avLst>
          </a:prstGeom>
          <a:ln w="28575">
            <a:solidFill>
              <a:schemeClr val="bg2">
                <a:lumMod val="25000"/>
              </a:schemeClr>
            </a:solidFill>
            <a:prstDash val="sysDot"/>
          </a:ln>
          <a:effectLst>
            <a:outerShdw blurRad="50800" dist="25400" dir="5400000" algn="ctr" rotWithShape="0">
              <a:schemeClr val="bg2">
                <a:lumMod val="50000"/>
                <a:alpha val="30000"/>
              </a:schemeClr>
            </a:outerShdw>
          </a:effectLst>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495800" y="2343149"/>
            <a:ext cx="1352" cy="509787"/>
          </a:xfrm>
          <a:prstGeom prst="line">
            <a:avLst/>
          </a:prstGeom>
          <a:ln w="28575">
            <a:solidFill>
              <a:schemeClr val="bg2">
                <a:lumMod val="25000"/>
              </a:schemeClr>
            </a:solidFill>
            <a:prstDash val="sysDot"/>
          </a:ln>
          <a:effectLst>
            <a:outerShdw blurRad="50800" dist="25400" dir="5400000" algn="ctr" rotWithShape="0">
              <a:schemeClr val="bg2">
                <a:lumMod val="50000"/>
                <a:alpha val="30000"/>
              </a:scheme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767608" y="2653127"/>
            <a:ext cx="0" cy="254894"/>
          </a:xfrm>
          <a:prstGeom prst="line">
            <a:avLst/>
          </a:prstGeom>
          <a:ln w="28575">
            <a:solidFill>
              <a:schemeClr val="bg2">
                <a:lumMod val="25000"/>
              </a:schemeClr>
            </a:solidFill>
            <a:prstDash val="sysDot"/>
          </a:ln>
          <a:effectLst>
            <a:outerShdw blurRad="50800" dist="25400" dir="5400000" algn="ctr" rotWithShape="0">
              <a:schemeClr val="bg2">
                <a:lumMod val="50000"/>
                <a:alpha val="30000"/>
              </a:schemeClr>
            </a:outerShdw>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230331" y="2675175"/>
            <a:ext cx="0" cy="254894"/>
          </a:xfrm>
          <a:prstGeom prst="line">
            <a:avLst/>
          </a:prstGeom>
          <a:ln w="28575">
            <a:solidFill>
              <a:schemeClr val="bg2">
                <a:lumMod val="25000"/>
              </a:schemeClr>
            </a:solidFill>
            <a:prstDash val="sysDot"/>
          </a:ln>
          <a:effectLst>
            <a:outerShdw blurRad="50800" dist="25400" dir="5400000" algn="ctr" rotWithShape="0">
              <a:schemeClr val="bg2">
                <a:lumMod val="50000"/>
                <a:alpha val="30000"/>
              </a:schemeClr>
            </a:outerShdw>
          </a:effectLst>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47328" y="2852936"/>
            <a:ext cx="1584176" cy="686004"/>
          </a:xfrm>
          <a:prstGeom prst="roundRect">
            <a:avLst/>
          </a:prstGeom>
          <a:solidFill>
            <a:schemeClr val="tx2">
              <a:lumMod val="60000"/>
              <a:lumOff val="40000"/>
            </a:schemeClr>
          </a:solidFill>
          <a:ln>
            <a:noFill/>
          </a:ln>
          <a:effectLst>
            <a:outerShdw blurRad="88900" dist="38100" dir="2700000" algn="tl" rotWithShape="0">
              <a:prstClr val="black">
                <a:alpha val="30000"/>
              </a:prstClr>
            </a:outerShdw>
          </a:effectLst>
        </p:spPr>
        <p:style>
          <a:lnRef idx="1">
            <a:schemeClr val="accent1"/>
          </a:lnRef>
          <a:fillRef idx="2">
            <a:schemeClr val="accent1"/>
          </a:fillRef>
          <a:effectRef idx="1">
            <a:schemeClr val="accent1"/>
          </a:effectRef>
          <a:fontRef idx="minor">
            <a:schemeClr val="dk1"/>
          </a:fontRef>
        </p:style>
        <p:txBody>
          <a:bodyPr tIns="36000" rtlCol="0" anchor="ctr" anchorCtr="0"/>
          <a:lstStyle/>
          <a:p>
            <a:pPr algn="ctr"/>
            <a:r>
              <a:rPr lang="en-US" sz="1600" dirty="0">
                <a:solidFill>
                  <a:schemeClr val="bg1"/>
                </a:solidFill>
                <a:latin typeface="Trebuchet MS" pitchFamily="34" charset="0"/>
              </a:rPr>
              <a:t>Configuration Management</a:t>
            </a:r>
          </a:p>
        </p:txBody>
      </p:sp>
      <p:sp>
        <p:nvSpPr>
          <p:cNvPr id="7" name="Rounded Rectangle 6"/>
          <p:cNvSpPr/>
          <p:nvPr/>
        </p:nvSpPr>
        <p:spPr>
          <a:xfrm>
            <a:off x="1975520" y="2852936"/>
            <a:ext cx="1584176" cy="686004"/>
          </a:xfrm>
          <a:prstGeom prst="roundRect">
            <a:avLst/>
          </a:prstGeom>
          <a:solidFill>
            <a:schemeClr val="tx2">
              <a:lumMod val="60000"/>
              <a:lumOff val="40000"/>
            </a:schemeClr>
          </a:solidFill>
          <a:ln>
            <a:noFill/>
          </a:ln>
          <a:effectLst>
            <a:outerShdw blurRad="88900" dist="38100" dir="2700000" algn="tl" rotWithShape="0">
              <a:prstClr val="black">
                <a:alpha val="30000"/>
              </a:prstClr>
            </a:outerShdw>
          </a:effectLst>
        </p:spPr>
        <p:style>
          <a:lnRef idx="1">
            <a:schemeClr val="accent1"/>
          </a:lnRef>
          <a:fillRef idx="2">
            <a:schemeClr val="accent1"/>
          </a:fillRef>
          <a:effectRef idx="1">
            <a:schemeClr val="accent1"/>
          </a:effectRef>
          <a:fontRef idx="minor">
            <a:schemeClr val="dk1"/>
          </a:fontRef>
        </p:style>
        <p:txBody>
          <a:bodyPr tIns="36000" rtlCol="0" anchor="ctr" anchorCtr="0"/>
          <a:lstStyle/>
          <a:p>
            <a:pPr algn="ctr"/>
            <a:r>
              <a:rPr lang="en-US" sz="1600" dirty="0">
                <a:solidFill>
                  <a:schemeClr val="bg1"/>
                </a:solidFill>
                <a:latin typeface="Trebuchet MS" pitchFamily="34" charset="0"/>
              </a:rPr>
              <a:t>Message</a:t>
            </a:r>
          </a:p>
          <a:p>
            <a:pPr algn="ctr"/>
            <a:r>
              <a:rPr lang="en-US" sz="1600" dirty="0">
                <a:solidFill>
                  <a:schemeClr val="bg1"/>
                </a:solidFill>
                <a:latin typeface="Trebuchet MS" pitchFamily="34" charset="0"/>
              </a:rPr>
              <a:t>Management</a:t>
            </a:r>
          </a:p>
        </p:txBody>
      </p:sp>
      <p:sp>
        <p:nvSpPr>
          <p:cNvPr id="8" name="Rounded Rectangle 7"/>
          <p:cNvSpPr/>
          <p:nvPr/>
        </p:nvSpPr>
        <p:spPr>
          <a:xfrm>
            <a:off x="3703712" y="2852936"/>
            <a:ext cx="1584176" cy="686004"/>
          </a:xfrm>
          <a:prstGeom prst="roundRect">
            <a:avLst/>
          </a:prstGeom>
          <a:solidFill>
            <a:schemeClr val="tx2">
              <a:lumMod val="60000"/>
              <a:lumOff val="40000"/>
            </a:schemeClr>
          </a:solidFill>
          <a:ln>
            <a:noFill/>
          </a:ln>
          <a:effectLst>
            <a:outerShdw blurRad="88900" dist="38100" dir="2700000" algn="tl" rotWithShape="0">
              <a:prstClr val="black">
                <a:alpha val="30000"/>
              </a:prstClr>
            </a:outerShdw>
          </a:effectLst>
        </p:spPr>
        <p:style>
          <a:lnRef idx="1">
            <a:schemeClr val="accent1"/>
          </a:lnRef>
          <a:fillRef idx="2">
            <a:schemeClr val="accent1"/>
          </a:fillRef>
          <a:effectRef idx="1">
            <a:schemeClr val="accent1"/>
          </a:effectRef>
          <a:fontRef idx="minor">
            <a:schemeClr val="dk1"/>
          </a:fontRef>
        </p:style>
        <p:txBody>
          <a:bodyPr tIns="36000" rtlCol="0" anchor="ctr" anchorCtr="0"/>
          <a:lstStyle/>
          <a:p>
            <a:pPr algn="ctr"/>
            <a:r>
              <a:rPr lang="en-US" sz="1600" dirty="0">
                <a:solidFill>
                  <a:schemeClr val="bg1"/>
                </a:solidFill>
                <a:latin typeface="Trebuchet MS" pitchFamily="34" charset="0"/>
              </a:rPr>
              <a:t>Performance</a:t>
            </a:r>
          </a:p>
          <a:p>
            <a:pPr algn="ctr"/>
            <a:r>
              <a:rPr lang="en-US" sz="1600" dirty="0" smtClean="0">
                <a:solidFill>
                  <a:schemeClr val="bg1"/>
                </a:solidFill>
                <a:latin typeface="Trebuchet MS" pitchFamily="34" charset="0"/>
              </a:rPr>
              <a:t>Management</a:t>
            </a:r>
            <a:endParaRPr lang="en-US" sz="1600" dirty="0">
              <a:solidFill>
                <a:schemeClr val="bg1"/>
              </a:solidFill>
              <a:latin typeface="Trebuchet MS" pitchFamily="34" charset="0"/>
            </a:endParaRPr>
          </a:p>
        </p:txBody>
      </p:sp>
      <p:sp>
        <p:nvSpPr>
          <p:cNvPr id="12" name="Rounded Rectangle 11"/>
          <p:cNvSpPr/>
          <p:nvPr/>
        </p:nvSpPr>
        <p:spPr>
          <a:xfrm>
            <a:off x="5431904" y="2852936"/>
            <a:ext cx="1584176" cy="686004"/>
          </a:xfrm>
          <a:prstGeom prst="roundRect">
            <a:avLst/>
          </a:prstGeom>
          <a:solidFill>
            <a:schemeClr val="tx2">
              <a:lumMod val="60000"/>
              <a:lumOff val="40000"/>
            </a:schemeClr>
          </a:solidFill>
          <a:ln>
            <a:noFill/>
          </a:ln>
          <a:effectLst>
            <a:outerShdw blurRad="88900" dist="38100" dir="2700000" algn="tl" rotWithShape="0">
              <a:prstClr val="black">
                <a:alpha val="30000"/>
              </a:prstClr>
            </a:outerShdw>
          </a:effectLst>
        </p:spPr>
        <p:style>
          <a:lnRef idx="1">
            <a:schemeClr val="accent1"/>
          </a:lnRef>
          <a:fillRef idx="2">
            <a:schemeClr val="accent1"/>
          </a:fillRef>
          <a:effectRef idx="1">
            <a:schemeClr val="accent1"/>
          </a:effectRef>
          <a:fontRef idx="minor">
            <a:schemeClr val="dk1"/>
          </a:fontRef>
        </p:style>
        <p:txBody>
          <a:bodyPr tIns="36000" rtlCol="0" anchor="ctr" anchorCtr="0"/>
          <a:lstStyle/>
          <a:p>
            <a:pPr algn="ctr"/>
            <a:r>
              <a:rPr lang="en-US" sz="1600" dirty="0">
                <a:solidFill>
                  <a:schemeClr val="bg1"/>
                </a:solidFill>
                <a:latin typeface="Trebuchet MS" pitchFamily="34" charset="0"/>
              </a:rPr>
              <a:t>Transaction</a:t>
            </a:r>
          </a:p>
          <a:p>
            <a:pPr algn="ctr"/>
            <a:r>
              <a:rPr lang="en-US" sz="1600" dirty="0">
                <a:solidFill>
                  <a:schemeClr val="bg1"/>
                </a:solidFill>
                <a:latin typeface="Trebuchet MS" pitchFamily="34" charset="0"/>
              </a:rPr>
              <a:t>Management</a:t>
            </a:r>
            <a:endParaRPr lang="en-US" sz="1600" dirty="0" smtClean="0">
              <a:solidFill>
                <a:schemeClr val="bg1"/>
              </a:solidFill>
              <a:latin typeface="Trebuchet MS" pitchFamily="34" charset="0"/>
            </a:endParaRPr>
          </a:p>
        </p:txBody>
      </p:sp>
      <p:sp>
        <p:nvSpPr>
          <p:cNvPr id="13" name="Rounded Rectangle 12"/>
          <p:cNvSpPr/>
          <p:nvPr/>
        </p:nvSpPr>
        <p:spPr>
          <a:xfrm>
            <a:off x="7179344" y="2852936"/>
            <a:ext cx="1584176" cy="686004"/>
          </a:xfrm>
          <a:prstGeom prst="roundRect">
            <a:avLst/>
          </a:prstGeom>
          <a:solidFill>
            <a:schemeClr val="tx2">
              <a:lumMod val="60000"/>
              <a:lumOff val="40000"/>
            </a:schemeClr>
          </a:solidFill>
          <a:ln>
            <a:noFill/>
          </a:ln>
          <a:effectLst>
            <a:outerShdw blurRad="88900" dist="38100" dir="2700000" algn="tl" rotWithShape="0">
              <a:prstClr val="black">
                <a:alpha val="30000"/>
              </a:prstClr>
            </a:outerShdw>
          </a:effectLst>
        </p:spPr>
        <p:style>
          <a:lnRef idx="1">
            <a:schemeClr val="accent1"/>
          </a:lnRef>
          <a:fillRef idx="2">
            <a:schemeClr val="accent1"/>
          </a:fillRef>
          <a:effectRef idx="1">
            <a:schemeClr val="accent1"/>
          </a:effectRef>
          <a:fontRef idx="minor">
            <a:schemeClr val="dk1"/>
          </a:fontRef>
        </p:style>
        <p:txBody>
          <a:bodyPr tIns="36000" rtlCol="0" anchor="ctr" anchorCtr="0"/>
          <a:lstStyle/>
          <a:p>
            <a:pPr algn="ctr"/>
            <a:r>
              <a:rPr lang="en-US" sz="1600" dirty="0">
                <a:solidFill>
                  <a:schemeClr val="bg1"/>
                </a:solidFill>
                <a:latin typeface="Trebuchet MS" pitchFamily="34" charset="0"/>
              </a:rPr>
              <a:t>History &amp;</a:t>
            </a:r>
          </a:p>
          <a:p>
            <a:pPr algn="ctr"/>
            <a:r>
              <a:rPr lang="en-US" sz="1600" dirty="0">
                <a:solidFill>
                  <a:schemeClr val="bg1"/>
                </a:solidFill>
                <a:latin typeface="Trebuchet MS" pitchFamily="34" charset="0"/>
              </a:rPr>
              <a:t>Reporting</a:t>
            </a:r>
          </a:p>
        </p:txBody>
      </p:sp>
      <p:sp>
        <p:nvSpPr>
          <p:cNvPr id="14" name="Rounded Rectangle 13"/>
          <p:cNvSpPr/>
          <p:nvPr/>
        </p:nvSpPr>
        <p:spPr>
          <a:xfrm>
            <a:off x="463352" y="3802732"/>
            <a:ext cx="1368152" cy="686004"/>
          </a:xfrm>
          <a:prstGeom prst="roundRect">
            <a:avLst/>
          </a:prstGeom>
          <a:solidFill>
            <a:schemeClr val="bg2">
              <a:lumMod val="50000"/>
            </a:schemeClr>
          </a:solidFill>
          <a:ln>
            <a:noFill/>
          </a:ln>
          <a:effectLst>
            <a:outerShdw blurRad="88900" dist="38100" dir="2700000" algn="tl" rotWithShape="0">
              <a:prstClr val="black">
                <a:alpha val="30000"/>
              </a:prstClr>
            </a:outerShdw>
          </a:effectLst>
        </p:spPr>
        <p:style>
          <a:lnRef idx="1">
            <a:schemeClr val="accent1"/>
          </a:lnRef>
          <a:fillRef idx="1003">
            <a:schemeClr val="lt2"/>
          </a:fillRef>
          <a:effectRef idx="1">
            <a:schemeClr val="accent1"/>
          </a:effectRef>
          <a:fontRef idx="minor">
            <a:schemeClr val="dk1"/>
          </a:fontRef>
        </p:style>
        <p:txBody>
          <a:bodyPr tIns="36000" rtlCol="0" anchor="ctr" anchorCtr="0"/>
          <a:lstStyle/>
          <a:p>
            <a:pPr algn="ctr"/>
            <a:r>
              <a:rPr lang="en-US" sz="1400" dirty="0">
                <a:solidFill>
                  <a:schemeClr val="bg1"/>
                </a:solidFill>
                <a:latin typeface="Trebuchet MS" pitchFamily="34" charset="0"/>
              </a:rPr>
              <a:t>Configuration </a:t>
            </a:r>
            <a:r>
              <a:rPr lang="en-US" sz="1400" dirty="0" smtClean="0">
                <a:solidFill>
                  <a:schemeClr val="bg1"/>
                </a:solidFill>
                <a:latin typeface="Trebuchet MS" pitchFamily="34" charset="0"/>
              </a:rPr>
              <a:t>Management</a:t>
            </a:r>
          </a:p>
          <a:p>
            <a:pPr algn="ctr"/>
            <a:r>
              <a:rPr lang="en-US" sz="1400" dirty="0" smtClean="0">
                <a:solidFill>
                  <a:schemeClr val="bg1"/>
                </a:solidFill>
                <a:latin typeface="Trebuchet MS" pitchFamily="34" charset="0"/>
              </a:rPr>
              <a:t>Database</a:t>
            </a:r>
            <a:endParaRPr lang="en-US" sz="1400" dirty="0">
              <a:solidFill>
                <a:schemeClr val="bg1"/>
              </a:solidFill>
              <a:latin typeface="Trebuchet MS" pitchFamily="34" charset="0"/>
            </a:endParaRPr>
          </a:p>
        </p:txBody>
      </p:sp>
      <p:sp>
        <p:nvSpPr>
          <p:cNvPr id="15" name="Rounded Rectangle 14"/>
          <p:cNvSpPr/>
          <p:nvPr/>
        </p:nvSpPr>
        <p:spPr>
          <a:xfrm>
            <a:off x="463352" y="4708770"/>
            <a:ext cx="1368152" cy="686004"/>
          </a:xfrm>
          <a:prstGeom prst="roundRect">
            <a:avLst/>
          </a:prstGeom>
          <a:solidFill>
            <a:schemeClr val="bg2">
              <a:lumMod val="50000"/>
            </a:schemeClr>
          </a:solidFill>
          <a:ln>
            <a:noFill/>
          </a:ln>
          <a:effectLst>
            <a:outerShdw blurRad="88900" dist="38100" dir="2700000" algn="tl" rotWithShape="0">
              <a:prstClr val="black">
                <a:alpha val="30000"/>
              </a:prstClr>
            </a:outerShdw>
          </a:effectLst>
        </p:spPr>
        <p:style>
          <a:lnRef idx="1">
            <a:schemeClr val="accent1"/>
          </a:lnRef>
          <a:fillRef idx="1003">
            <a:schemeClr val="lt2"/>
          </a:fillRef>
          <a:effectRef idx="1">
            <a:schemeClr val="accent1"/>
          </a:effectRef>
          <a:fontRef idx="minor">
            <a:schemeClr val="dk1"/>
          </a:fontRef>
        </p:style>
        <p:txBody>
          <a:bodyPr tIns="36000" rtlCol="0" anchor="ctr" anchorCtr="0"/>
          <a:lstStyle/>
          <a:p>
            <a:pPr algn="ctr"/>
            <a:r>
              <a:rPr lang="en-US" sz="1400" dirty="0" smtClean="0">
                <a:solidFill>
                  <a:schemeClr val="bg1"/>
                </a:solidFill>
                <a:latin typeface="Trebuchet MS" pitchFamily="34" charset="0"/>
              </a:rPr>
              <a:t>Change</a:t>
            </a:r>
          </a:p>
          <a:p>
            <a:pPr algn="ctr"/>
            <a:r>
              <a:rPr lang="en-US" sz="1400" dirty="0" smtClean="0">
                <a:solidFill>
                  <a:schemeClr val="bg1"/>
                </a:solidFill>
                <a:latin typeface="Trebuchet MS" pitchFamily="34" charset="0"/>
              </a:rPr>
              <a:t>Management</a:t>
            </a:r>
            <a:endParaRPr lang="en-US" sz="1400" dirty="0">
              <a:solidFill>
                <a:schemeClr val="bg1"/>
              </a:solidFill>
              <a:latin typeface="Trebuchet MS" pitchFamily="34" charset="0"/>
            </a:endParaRPr>
          </a:p>
        </p:txBody>
      </p:sp>
      <p:sp>
        <p:nvSpPr>
          <p:cNvPr id="16" name="Rounded Rectangle 15"/>
          <p:cNvSpPr/>
          <p:nvPr/>
        </p:nvSpPr>
        <p:spPr>
          <a:xfrm>
            <a:off x="2191544" y="3802732"/>
            <a:ext cx="1368152" cy="686004"/>
          </a:xfrm>
          <a:prstGeom prst="roundRect">
            <a:avLst/>
          </a:prstGeom>
          <a:solidFill>
            <a:schemeClr val="bg2">
              <a:lumMod val="50000"/>
            </a:schemeClr>
          </a:solidFill>
          <a:ln>
            <a:noFill/>
          </a:ln>
          <a:effectLst>
            <a:outerShdw blurRad="88900" dist="38100" dir="2700000" algn="tl" rotWithShape="0">
              <a:prstClr val="black">
                <a:alpha val="30000"/>
              </a:prstClr>
            </a:outerShdw>
          </a:effectLst>
        </p:spPr>
        <p:style>
          <a:lnRef idx="1">
            <a:schemeClr val="accent1"/>
          </a:lnRef>
          <a:fillRef idx="1003">
            <a:schemeClr val="lt2"/>
          </a:fillRef>
          <a:effectRef idx="1">
            <a:schemeClr val="accent1"/>
          </a:effectRef>
          <a:fontRef idx="minor">
            <a:schemeClr val="dk1"/>
          </a:fontRef>
        </p:style>
        <p:txBody>
          <a:bodyPr tIns="36000" rtlCol="0" anchor="ctr" anchorCtr="0"/>
          <a:lstStyle/>
          <a:p>
            <a:pPr algn="ctr"/>
            <a:r>
              <a:rPr lang="en-US" sz="1400" dirty="0" smtClean="0">
                <a:solidFill>
                  <a:schemeClr val="bg1"/>
                </a:solidFill>
                <a:latin typeface="Trebuchet MS" pitchFamily="34" charset="0"/>
              </a:rPr>
              <a:t>Find, Fix </a:t>
            </a:r>
          </a:p>
          <a:p>
            <a:pPr algn="ctr"/>
            <a:r>
              <a:rPr lang="en-US" sz="1400" dirty="0" smtClean="0">
                <a:solidFill>
                  <a:schemeClr val="bg1"/>
                </a:solidFill>
                <a:latin typeface="Trebuchet MS" pitchFamily="34" charset="0"/>
              </a:rPr>
              <a:t>&amp; Re-route</a:t>
            </a:r>
          </a:p>
        </p:txBody>
      </p:sp>
      <p:sp>
        <p:nvSpPr>
          <p:cNvPr id="17" name="Rounded Rectangle 16"/>
          <p:cNvSpPr/>
          <p:nvPr/>
        </p:nvSpPr>
        <p:spPr>
          <a:xfrm>
            <a:off x="2191544" y="4708770"/>
            <a:ext cx="1368152" cy="686004"/>
          </a:xfrm>
          <a:prstGeom prst="roundRect">
            <a:avLst/>
          </a:prstGeom>
          <a:solidFill>
            <a:schemeClr val="bg2">
              <a:lumMod val="50000"/>
            </a:schemeClr>
          </a:solidFill>
          <a:ln>
            <a:noFill/>
          </a:ln>
          <a:effectLst>
            <a:outerShdw blurRad="88900" dist="38100" dir="2700000" algn="tl" rotWithShape="0">
              <a:prstClr val="black">
                <a:alpha val="30000"/>
              </a:prstClr>
            </a:outerShdw>
          </a:effectLst>
        </p:spPr>
        <p:style>
          <a:lnRef idx="1">
            <a:schemeClr val="accent1"/>
          </a:lnRef>
          <a:fillRef idx="1003">
            <a:schemeClr val="lt2"/>
          </a:fillRef>
          <a:effectRef idx="1">
            <a:schemeClr val="accent1"/>
          </a:effectRef>
          <a:fontRef idx="minor">
            <a:schemeClr val="dk1"/>
          </a:fontRef>
        </p:style>
        <p:txBody>
          <a:bodyPr tIns="36000" rtlCol="0" anchor="ctr" anchorCtr="0"/>
          <a:lstStyle/>
          <a:p>
            <a:pPr algn="ctr"/>
            <a:r>
              <a:rPr lang="en-US" sz="1400" dirty="0">
                <a:solidFill>
                  <a:schemeClr val="bg1"/>
                </a:solidFill>
                <a:latin typeface="Trebuchet MS" pitchFamily="34" charset="0"/>
              </a:rPr>
              <a:t>View, </a:t>
            </a:r>
            <a:r>
              <a:rPr lang="en-US" sz="1400" dirty="0" smtClean="0">
                <a:solidFill>
                  <a:schemeClr val="bg1"/>
                </a:solidFill>
                <a:latin typeface="Trebuchet MS" pitchFamily="34" charset="0"/>
              </a:rPr>
              <a:t>Move, Copy, Delete &amp; Edit</a:t>
            </a:r>
            <a:endParaRPr lang="en-US" sz="1400" dirty="0">
              <a:solidFill>
                <a:schemeClr val="bg1"/>
              </a:solidFill>
              <a:latin typeface="Trebuchet MS" pitchFamily="34" charset="0"/>
            </a:endParaRPr>
          </a:p>
        </p:txBody>
      </p:sp>
      <p:sp>
        <p:nvSpPr>
          <p:cNvPr id="18" name="Rounded Rectangle 17"/>
          <p:cNvSpPr/>
          <p:nvPr/>
        </p:nvSpPr>
        <p:spPr>
          <a:xfrm>
            <a:off x="3919736" y="3802732"/>
            <a:ext cx="1368152" cy="686004"/>
          </a:xfrm>
          <a:prstGeom prst="roundRect">
            <a:avLst/>
          </a:prstGeom>
          <a:solidFill>
            <a:schemeClr val="bg2">
              <a:lumMod val="50000"/>
            </a:schemeClr>
          </a:solidFill>
          <a:ln>
            <a:noFill/>
          </a:ln>
          <a:effectLst>
            <a:outerShdw blurRad="88900" dist="38100" dir="2700000" algn="tl" rotWithShape="0">
              <a:prstClr val="black">
                <a:alpha val="30000"/>
              </a:prstClr>
            </a:outerShdw>
          </a:effectLst>
        </p:spPr>
        <p:style>
          <a:lnRef idx="1">
            <a:schemeClr val="accent1"/>
          </a:lnRef>
          <a:fillRef idx="1003">
            <a:schemeClr val="lt2"/>
          </a:fillRef>
          <a:effectRef idx="1">
            <a:schemeClr val="accent1"/>
          </a:effectRef>
          <a:fontRef idx="minor">
            <a:schemeClr val="dk1"/>
          </a:fontRef>
        </p:style>
        <p:txBody>
          <a:bodyPr tIns="36000" rtlCol="0" anchor="ctr" anchorCtr="0"/>
          <a:lstStyle/>
          <a:p>
            <a:pPr algn="ctr"/>
            <a:r>
              <a:rPr lang="en-US" sz="1400" dirty="0">
                <a:solidFill>
                  <a:schemeClr val="bg1"/>
                </a:solidFill>
                <a:latin typeface="Trebuchet MS" pitchFamily="34" charset="0"/>
              </a:rPr>
              <a:t>Performance</a:t>
            </a:r>
          </a:p>
        </p:txBody>
      </p:sp>
      <p:sp>
        <p:nvSpPr>
          <p:cNvPr id="19" name="Rounded Rectangle 18"/>
          <p:cNvSpPr/>
          <p:nvPr/>
        </p:nvSpPr>
        <p:spPr>
          <a:xfrm>
            <a:off x="3919736" y="4708770"/>
            <a:ext cx="1368152" cy="686004"/>
          </a:xfrm>
          <a:prstGeom prst="roundRect">
            <a:avLst/>
          </a:prstGeom>
          <a:solidFill>
            <a:schemeClr val="bg2">
              <a:lumMod val="50000"/>
            </a:schemeClr>
          </a:solidFill>
          <a:ln>
            <a:noFill/>
          </a:ln>
          <a:effectLst>
            <a:outerShdw blurRad="88900" dist="38100" dir="2700000" algn="tl" rotWithShape="0">
              <a:prstClr val="black">
                <a:alpha val="30000"/>
              </a:prstClr>
            </a:outerShdw>
          </a:effectLst>
        </p:spPr>
        <p:style>
          <a:lnRef idx="1">
            <a:schemeClr val="accent1"/>
          </a:lnRef>
          <a:fillRef idx="1003">
            <a:schemeClr val="lt2"/>
          </a:fillRef>
          <a:effectRef idx="1">
            <a:schemeClr val="accent1"/>
          </a:effectRef>
          <a:fontRef idx="minor">
            <a:schemeClr val="dk1"/>
          </a:fontRef>
        </p:style>
        <p:txBody>
          <a:bodyPr tIns="36000" rtlCol="0" anchor="ctr" anchorCtr="0"/>
          <a:lstStyle/>
          <a:p>
            <a:pPr algn="ctr"/>
            <a:r>
              <a:rPr lang="en-US" sz="1400" dirty="0">
                <a:solidFill>
                  <a:schemeClr val="bg1"/>
                </a:solidFill>
                <a:latin typeface="Trebuchet MS" pitchFamily="34" charset="0"/>
              </a:rPr>
              <a:t>Automation</a:t>
            </a:r>
          </a:p>
        </p:txBody>
      </p:sp>
      <p:sp>
        <p:nvSpPr>
          <p:cNvPr id="20" name="Rounded Rectangle 19"/>
          <p:cNvSpPr/>
          <p:nvPr/>
        </p:nvSpPr>
        <p:spPr>
          <a:xfrm>
            <a:off x="5647928" y="3802732"/>
            <a:ext cx="1368152" cy="686004"/>
          </a:xfrm>
          <a:prstGeom prst="roundRect">
            <a:avLst/>
          </a:prstGeom>
          <a:solidFill>
            <a:schemeClr val="bg2">
              <a:lumMod val="50000"/>
            </a:schemeClr>
          </a:solidFill>
          <a:ln>
            <a:noFill/>
          </a:ln>
          <a:effectLst>
            <a:outerShdw blurRad="88900" dist="38100" dir="2700000" algn="tl" rotWithShape="0">
              <a:prstClr val="black">
                <a:alpha val="30000"/>
              </a:prstClr>
            </a:outerShdw>
          </a:effectLst>
        </p:spPr>
        <p:style>
          <a:lnRef idx="1">
            <a:schemeClr val="accent1"/>
          </a:lnRef>
          <a:fillRef idx="1003">
            <a:schemeClr val="lt2"/>
          </a:fillRef>
          <a:effectRef idx="1">
            <a:schemeClr val="accent1"/>
          </a:effectRef>
          <a:fontRef idx="minor">
            <a:schemeClr val="dk1"/>
          </a:fontRef>
        </p:style>
        <p:txBody>
          <a:bodyPr tIns="36000" rtlCol="0" anchor="ctr" anchorCtr="0"/>
          <a:lstStyle/>
          <a:p>
            <a:pPr algn="ctr"/>
            <a:r>
              <a:rPr lang="en-US" sz="1400" dirty="0">
                <a:solidFill>
                  <a:schemeClr val="bg1"/>
                </a:solidFill>
                <a:latin typeface="Trebuchet MS" pitchFamily="34" charset="0"/>
              </a:rPr>
              <a:t>Track, Audit</a:t>
            </a:r>
          </a:p>
          <a:p>
            <a:pPr algn="ctr"/>
            <a:r>
              <a:rPr lang="en-US" sz="1400" dirty="0">
                <a:solidFill>
                  <a:schemeClr val="bg1"/>
                </a:solidFill>
                <a:latin typeface="Trebuchet MS" pitchFamily="34" charset="0"/>
              </a:rPr>
              <a:t>&amp; Monitor</a:t>
            </a:r>
          </a:p>
        </p:txBody>
      </p:sp>
      <p:sp>
        <p:nvSpPr>
          <p:cNvPr id="21" name="Rounded Rectangle 20"/>
          <p:cNvSpPr/>
          <p:nvPr/>
        </p:nvSpPr>
        <p:spPr>
          <a:xfrm>
            <a:off x="5647928" y="4708770"/>
            <a:ext cx="1368152" cy="686004"/>
          </a:xfrm>
          <a:prstGeom prst="roundRect">
            <a:avLst/>
          </a:prstGeom>
          <a:solidFill>
            <a:schemeClr val="bg2">
              <a:lumMod val="50000"/>
            </a:schemeClr>
          </a:solidFill>
          <a:ln>
            <a:noFill/>
          </a:ln>
          <a:effectLst>
            <a:outerShdw blurRad="88900" dist="38100" dir="2700000" algn="tl" rotWithShape="0">
              <a:prstClr val="black">
                <a:alpha val="30000"/>
              </a:prstClr>
            </a:outerShdw>
          </a:effectLst>
        </p:spPr>
        <p:style>
          <a:lnRef idx="1">
            <a:schemeClr val="accent1"/>
          </a:lnRef>
          <a:fillRef idx="1003">
            <a:schemeClr val="lt2"/>
          </a:fillRef>
          <a:effectRef idx="1">
            <a:schemeClr val="accent1"/>
          </a:effectRef>
          <a:fontRef idx="minor">
            <a:schemeClr val="dk1"/>
          </a:fontRef>
        </p:style>
        <p:txBody>
          <a:bodyPr tIns="36000" rtlCol="0" anchor="ctr" anchorCtr="0"/>
          <a:lstStyle/>
          <a:p>
            <a:pPr algn="ctr"/>
            <a:r>
              <a:rPr lang="en-US" sz="1400" dirty="0">
                <a:solidFill>
                  <a:schemeClr val="bg1"/>
                </a:solidFill>
                <a:latin typeface="Trebuchet MS" pitchFamily="34" charset="0"/>
              </a:rPr>
              <a:t>Transaction </a:t>
            </a:r>
          </a:p>
          <a:p>
            <a:pPr algn="ctr"/>
            <a:r>
              <a:rPr lang="en-US" sz="1400" dirty="0">
                <a:solidFill>
                  <a:schemeClr val="bg1"/>
                </a:solidFill>
                <a:latin typeface="Trebuchet MS" pitchFamily="34" charset="0"/>
              </a:rPr>
              <a:t>Management</a:t>
            </a:r>
          </a:p>
          <a:p>
            <a:pPr algn="ctr"/>
            <a:r>
              <a:rPr lang="en-US" sz="1400" dirty="0">
                <a:solidFill>
                  <a:schemeClr val="bg1"/>
                </a:solidFill>
                <a:latin typeface="Trebuchet MS" pitchFamily="34" charset="0"/>
              </a:rPr>
              <a:t>Database</a:t>
            </a:r>
          </a:p>
        </p:txBody>
      </p:sp>
      <p:sp>
        <p:nvSpPr>
          <p:cNvPr id="22" name="Rounded Rectangle 21"/>
          <p:cNvSpPr/>
          <p:nvPr/>
        </p:nvSpPr>
        <p:spPr>
          <a:xfrm>
            <a:off x="7395368" y="3802732"/>
            <a:ext cx="1368152" cy="686004"/>
          </a:xfrm>
          <a:prstGeom prst="roundRect">
            <a:avLst/>
          </a:prstGeom>
          <a:solidFill>
            <a:schemeClr val="bg2">
              <a:lumMod val="50000"/>
            </a:schemeClr>
          </a:solidFill>
          <a:ln>
            <a:noFill/>
          </a:ln>
          <a:effectLst>
            <a:outerShdw blurRad="88900" dist="38100" dir="2700000" algn="tl" rotWithShape="0">
              <a:prstClr val="black">
                <a:alpha val="30000"/>
              </a:prstClr>
            </a:outerShdw>
          </a:effectLst>
        </p:spPr>
        <p:style>
          <a:lnRef idx="1">
            <a:schemeClr val="accent1"/>
          </a:lnRef>
          <a:fillRef idx="1003">
            <a:schemeClr val="lt2"/>
          </a:fillRef>
          <a:effectRef idx="1">
            <a:schemeClr val="accent1"/>
          </a:effectRef>
          <a:fontRef idx="minor">
            <a:schemeClr val="dk1"/>
          </a:fontRef>
        </p:style>
        <p:txBody>
          <a:bodyPr tIns="36000" rtlCol="0" anchor="ctr" anchorCtr="0"/>
          <a:lstStyle/>
          <a:p>
            <a:pPr algn="ctr"/>
            <a:r>
              <a:rPr lang="en-US" sz="1400" dirty="0" smtClean="0">
                <a:solidFill>
                  <a:schemeClr val="bg1"/>
                </a:solidFill>
                <a:latin typeface="Trebuchet MS" pitchFamily="34" charset="0"/>
              </a:rPr>
              <a:t>Capacity Planning</a:t>
            </a:r>
            <a:endParaRPr lang="en-US" sz="1400" dirty="0">
              <a:solidFill>
                <a:schemeClr val="bg1"/>
              </a:solidFill>
              <a:latin typeface="Trebuchet MS" pitchFamily="34" charset="0"/>
            </a:endParaRPr>
          </a:p>
        </p:txBody>
      </p:sp>
      <p:sp>
        <p:nvSpPr>
          <p:cNvPr id="24" name="Rounded Rectangle 23"/>
          <p:cNvSpPr/>
          <p:nvPr/>
        </p:nvSpPr>
        <p:spPr>
          <a:xfrm>
            <a:off x="7395368" y="4708770"/>
            <a:ext cx="1368152" cy="686004"/>
          </a:xfrm>
          <a:prstGeom prst="roundRect">
            <a:avLst/>
          </a:prstGeom>
          <a:solidFill>
            <a:schemeClr val="bg2">
              <a:lumMod val="50000"/>
            </a:schemeClr>
          </a:solidFill>
          <a:ln>
            <a:noFill/>
          </a:ln>
          <a:effectLst>
            <a:outerShdw blurRad="88900" dist="38100" dir="2700000" algn="tl" rotWithShape="0">
              <a:prstClr val="black">
                <a:alpha val="30000"/>
              </a:prstClr>
            </a:outerShdw>
          </a:effectLst>
        </p:spPr>
        <p:style>
          <a:lnRef idx="1">
            <a:schemeClr val="accent1"/>
          </a:lnRef>
          <a:fillRef idx="1003">
            <a:schemeClr val="lt2"/>
          </a:fillRef>
          <a:effectRef idx="1">
            <a:schemeClr val="accent1"/>
          </a:effectRef>
          <a:fontRef idx="minor">
            <a:schemeClr val="dk1"/>
          </a:fontRef>
        </p:style>
        <p:txBody>
          <a:bodyPr tIns="36000" rtlCol="0" anchor="ctr" anchorCtr="0"/>
          <a:lstStyle/>
          <a:p>
            <a:pPr algn="ctr"/>
            <a:r>
              <a:rPr lang="en-US" sz="1400" dirty="0" smtClean="0">
                <a:solidFill>
                  <a:schemeClr val="bg1"/>
                </a:solidFill>
                <a:latin typeface="Trebuchet MS" pitchFamily="34" charset="0"/>
              </a:rPr>
              <a:t>Accounting &amp;</a:t>
            </a:r>
          </a:p>
          <a:p>
            <a:pPr algn="ctr"/>
            <a:r>
              <a:rPr lang="en-US" sz="1400" dirty="0" smtClean="0">
                <a:solidFill>
                  <a:schemeClr val="bg1"/>
                </a:solidFill>
                <a:latin typeface="Trebuchet MS" pitchFamily="34" charset="0"/>
              </a:rPr>
              <a:t>Statistics</a:t>
            </a:r>
            <a:endParaRPr lang="en-US" sz="1400" dirty="0">
              <a:solidFill>
                <a:schemeClr val="bg1"/>
              </a:solidFill>
              <a:latin typeface="Trebuchet MS" pitchFamily="34" charset="0"/>
            </a:endParaRPr>
          </a:p>
        </p:txBody>
      </p:sp>
    </p:spTree>
    <p:extLst>
      <p:ext uri="{BB962C8B-B14F-4D97-AF65-F5344CB8AC3E}">
        <p14:creationId xmlns:p14="http://schemas.microsoft.com/office/powerpoint/2010/main" val="387969910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aste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11594</TotalTime>
  <Words>1784</Words>
  <Application>Microsoft Office PowerPoint</Application>
  <PresentationFormat>On-screen Show (4:3)</PresentationFormat>
  <Paragraphs>360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Nastel Theme</vt:lpstr>
      <vt:lpstr>Nastel AutoPilot M6™ for WebSphere MQ Guide MQ 25 janvier 2011</vt:lpstr>
      <vt:lpstr>Nastel Technologies</vt:lpstr>
      <vt:lpstr>Over 200 companies rely on Nastel since 1994</vt:lpstr>
      <vt:lpstr>The Nastel AutoPilot Difference</vt:lpstr>
      <vt:lpstr>Nastel in Recent Analyst Reports</vt:lpstr>
      <vt:lpstr>PowerPoint Presentation</vt:lpstr>
      <vt:lpstr>AutoPilot M6 Platform Architecture</vt:lpstr>
      <vt:lpstr>AutoPilot M6 for WebSphere MQ</vt:lpstr>
      <vt:lpstr>AutoPilot M6 for WebSphere MQ : Key Functions</vt:lpstr>
      <vt:lpstr>WebSphere MQ Administration</vt:lpstr>
      <vt:lpstr>WebSphere MQ Administration</vt:lpstr>
      <vt:lpstr>WebSphere MQ Message Management</vt:lpstr>
      <vt:lpstr>WebSphere MQ Performance Management</vt:lpstr>
      <vt:lpstr>Defining Policy : AutoPilot M6 Wizard</vt:lpstr>
      <vt:lpstr>CEP (Complex Event Processing)</vt:lpstr>
      <vt:lpstr>Virtual CEP Environment, M6-Grid with Failover</vt:lpstr>
      <vt:lpstr>Active Real-Time Dashboards</vt:lpstr>
      <vt:lpstr>AutoPilot M6 Transaction Management</vt:lpstr>
      <vt:lpstr>Transaction Flow, Transaction Detail </vt:lpstr>
      <vt:lpstr>Business Service View (for LOB)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Corrigan</dc:creator>
  <cp:lastModifiedBy>Scott Corrigan</cp:lastModifiedBy>
  <cp:revision>946</cp:revision>
  <cp:lastPrinted>2011-01-24T20:14:05Z</cp:lastPrinted>
  <dcterms:created xsi:type="dcterms:W3CDTF">2010-04-27T16:30:39Z</dcterms:created>
  <dcterms:modified xsi:type="dcterms:W3CDTF">2011-01-30T09:22:06Z</dcterms:modified>
</cp:coreProperties>
</file>